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801" r:id="rId3"/>
    <p:sldId id="790" r:id="rId4"/>
    <p:sldId id="791" r:id="rId5"/>
    <p:sldId id="792" r:id="rId6"/>
    <p:sldId id="793" r:id="rId7"/>
    <p:sldId id="794" r:id="rId8"/>
    <p:sldId id="795" r:id="rId9"/>
    <p:sldId id="799" r:id="rId10"/>
    <p:sldId id="796" r:id="rId11"/>
    <p:sldId id="798" r:id="rId12"/>
    <p:sldId id="800" r:id="rId13"/>
    <p:sldId id="797" r:id="rId1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23" d="100"/>
          <a:sy n="123" d="100"/>
        </p:scale>
        <p:origin x="114" y="2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小松原 航" userId="1500defb24281381" providerId="LiveId" clId="{A91573CC-3BBB-4F34-AEB5-9ED04E7BD749}"/>
    <pc:docChg chg="undo custSel addSld delSld modSld sldOrd">
      <pc:chgData name="小松原 航" userId="1500defb24281381" providerId="LiveId" clId="{A91573CC-3BBB-4F34-AEB5-9ED04E7BD749}" dt="2023-07-18T05:23:12.458" v="3498" actId="1076"/>
      <pc:docMkLst>
        <pc:docMk/>
      </pc:docMkLst>
      <pc:sldChg chg="addSp delSp modSp mod">
        <pc:chgData name="小松原 航" userId="1500defb24281381" providerId="LiveId" clId="{A91573CC-3BBB-4F34-AEB5-9ED04E7BD749}" dt="2023-07-18T05:23:12.458" v="3498" actId="1076"/>
        <pc:sldMkLst>
          <pc:docMk/>
          <pc:sldMk cId="259096084" sldId="256"/>
        </pc:sldMkLst>
        <pc:spChg chg="del">
          <ac:chgData name="小松原 航" userId="1500defb24281381" providerId="LiveId" clId="{A91573CC-3BBB-4F34-AEB5-9ED04E7BD749}" dt="2023-07-18T05:20:24.970" v="3464" actId="478"/>
          <ac:spMkLst>
            <pc:docMk/>
            <pc:sldMk cId="259096084" sldId="256"/>
            <ac:spMk id="2" creationId="{E772E297-4BF4-15E4-89B4-670FDDE9536C}"/>
          </ac:spMkLst>
        </pc:spChg>
        <pc:spChg chg="del">
          <ac:chgData name="小松原 航" userId="1500defb24281381" providerId="LiveId" clId="{A91573CC-3BBB-4F34-AEB5-9ED04E7BD749}" dt="2023-07-18T05:20:24.118" v="3463" actId="478"/>
          <ac:spMkLst>
            <pc:docMk/>
            <pc:sldMk cId="259096084" sldId="256"/>
            <ac:spMk id="3" creationId="{E28544CB-19B3-5F34-3362-3FA150F1745F}"/>
          </ac:spMkLst>
        </pc:spChg>
        <pc:spChg chg="add del mod">
          <ac:chgData name="小松原 航" userId="1500defb24281381" providerId="LiveId" clId="{A91573CC-3BBB-4F34-AEB5-9ED04E7BD749}" dt="2023-07-18T05:22:28.658" v="3495" actId="478"/>
          <ac:spMkLst>
            <pc:docMk/>
            <pc:sldMk cId="259096084" sldId="256"/>
            <ac:spMk id="6" creationId="{CEF8186E-5C23-CF11-0EB6-37430424C5DB}"/>
          </ac:spMkLst>
        </pc:spChg>
        <pc:picChg chg="add mod">
          <ac:chgData name="小松原 航" userId="1500defb24281381" providerId="LiveId" clId="{A91573CC-3BBB-4F34-AEB5-9ED04E7BD749}" dt="2023-07-18T05:23:12.458" v="3498" actId="1076"/>
          <ac:picMkLst>
            <pc:docMk/>
            <pc:sldMk cId="259096084" sldId="256"/>
            <ac:picMk id="5" creationId="{365EE99E-8F59-E3FE-48AF-C668615CE9A0}"/>
          </ac:picMkLst>
        </pc:picChg>
      </pc:sldChg>
      <pc:sldChg chg="modSp del mod">
        <pc:chgData name="小松原 航" userId="1500defb24281381" providerId="LiveId" clId="{A91573CC-3BBB-4F34-AEB5-9ED04E7BD749}" dt="2023-07-14T08:47:43.291" v="3063" actId="47"/>
        <pc:sldMkLst>
          <pc:docMk/>
          <pc:sldMk cId="1532791589" sldId="257"/>
        </pc:sldMkLst>
        <pc:spChg chg="mod">
          <ac:chgData name="小松原 航" userId="1500defb24281381" providerId="LiveId" clId="{A91573CC-3BBB-4F34-AEB5-9ED04E7BD749}" dt="2023-07-14T08:09:55.859" v="2979" actId="20577"/>
          <ac:spMkLst>
            <pc:docMk/>
            <pc:sldMk cId="1532791589" sldId="257"/>
            <ac:spMk id="2" creationId="{FF8435D4-0D32-9F33-5B73-10C265209188}"/>
          </ac:spMkLst>
        </pc:spChg>
        <pc:spChg chg="mod">
          <ac:chgData name="小松原 航" userId="1500defb24281381" providerId="LiveId" clId="{A91573CC-3BBB-4F34-AEB5-9ED04E7BD749}" dt="2023-07-07T05:36:08.697" v="93" actId="20577"/>
          <ac:spMkLst>
            <pc:docMk/>
            <pc:sldMk cId="1532791589" sldId="257"/>
            <ac:spMk id="3" creationId="{5C1E1C9D-A100-BA76-DA62-9D2BAB9A09C7}"/>
          </ac:spMkLst>
        </pc:spChg>
      </pc:sldChg>
      <pc:sldChg chg="addSp delSp modSp add mod">
        <pc:chgData name="小松原 航" userId="1500defb24281381" providerId="LiveId" clId="{A91573CC-3BBB-4F34-AEB5-9ED04E7BD749}" dt="2023-07-14T07:49:25.664" v="731" actId="20577"/>
        <pc:sldMkLst>
          <pc:docMk/>
          <pc:sldMk cId="4228728293" sldId="790"/>
        </pc:sldMkLst>
        <pc:spChg chg="del">
          <ac:chgData name="小松原 航" userId="1500defb24281381" providerId="LiveId" clId="{A91573CC-3BBB-4F34-AEB5-9ED04E7BD749}" dt="2023-07-14T07:37:13.681" v="95" actId="478"/>
          <ac:spMkLst>
            <pc:docMk/>
            <pc:sldMk cId="4228728293" sldId="790"/>
            <ac:spMk id="2" creationId="{36D6AF39-8F38-401E-A4A9-6342CAE5413C}"/>
          </ac:spMkLst>
        </pc:spChg>
        <pc:spChg chg="mod">
          <ac:chgData name="小松原 航" userId="1500defb24281381" providerId="LiveId" clId="{A91573CC-3BBB-4F34-AEB5-9ED04E7BD749}" dt="2023-07-14T07:49:25.664" v="731" actId="20577"/>
          <ac:spMkLst>
            <pc:docMk/>
            <pc:sldMk cId="4228728293" sldId="790"/>
            <ac:spMk id="6" creationId="{D96E8532-8054-4540-BB14-4DC155AFE9CB}"/>
          </ac:spMkLst>
        </pc:spChg>
        <pc:spChg chg="del">
          <ac:chgData name="小松原 航" userId="1500defb24281381" providerId="LiveId" clId="{A91573CC-3BBB-4F34-AEB5-9ED04E7BD749}" dt="2023-07-14T07:37:19.733" v="101" actId="478"/>
          <ac:spMkLst>
            <pc:docMk/>
            <pc:sldMk cId="4228728293" sldId="790"/>
            <ac:spMk id="7" creationId="{1EF9C7FE-7A80-0D33-FDBD-BA9DF339F9E9}"/>
          </ac:spMkLst>
        </pc:spChg>
        <pc:spChg chg="del">
          <ac:chgData name="小松原 航" userId="1500defb24281381" providerId="LiveId" clId="{A91573CC-3BBB-4F34-AEB5-9ED04E7BD749}" dt="2023-07-14T07:37:18.262" v="100" actId="478"/>
          <ac:spMkLst>
            <pc:docMk/>
            <pc:sldMk cId="4228728293" sldId="790"/>
            <ac:spMk id="8" creationId="{C927E238-D18F-6636-798C-BAC70E989F39}"/>
          </ac:spMkLst>
        </pc:spChg>
        <pc:spChg chg="add mod">
          <ac:chgData name="小松原 航" userId="1500defb24281381" providerId="LiveId" clId="{A91573CC-3BBB-4F34-AEB5-9ED04E7BD749}" dt="2023-07-14T07:47:28.639" v="668" actId="20577"/>
          <ac:spMkLst>
            <pc:docMk/>
            <pc:sldMk cId="4228728293" sldId="790"/>
            <ac:spMk id="12" creationId="{6BF2BDEE-76F6-6713-DC25-D04DF8DE2C1F}"/>
          </ac:spMkLst>
        </pc:spChg>
        <pc:spChg chg="add mod">
          <ac:chgData name="小松原 航" userId="1500defb24281381" providerId="LiveId" clId="{A91573CC-3BBB-4F34-AEB5-9ED04E7BD749}" dt="2023-07-14T07:39:09.922" v="167" actId="207"/>
          <ac:spMkLst>
            <pc:docMk/>
            <pc:sldMk cId="4228728293" sldId="790"/>
            <ac:spMk id="13" creationId="{82FFBF71-0B73-7B37-4855-6431F380E9BD}"/>
          </ac:spMkLst>
        </pc:spChg>
        <pc:picChg chg="del">
          <ac:chgData name="小松原 航" userId="1500defb24281381" providerId="LiveId" clId="{A91573CC-3BBB-4F34-AEB5-9ED04E7BD749}" dt="2023-07-14T07:37:16.098" v="98" actId="478"/>
          <ac:picMkLst>
            <pc:docMk/>
            <pc:sldMk cId="4228728293" sldId="790"/>
            <ac:picMk id="3" creationId="{13957515-DE65-6F05-A43A-D1961864A47F}"/>
          </ac:picMkLst>
        </pc:picChg>
        <pc:picChg chg="del">
          <ac:chgData name="小松原 航" userId="1500defb24281381" providerId="LiveId" clId="{A91573CC-3BBB-4F34-AEB5-9ED04E7BD749}" dt="2023-07-14T07:37:15.675" v="97" actId="478"/>
          <ac:picMkLst>
            <pc:docMk/>
            <pc:sldMk cId="4228728293" sldId="790"/>
            <ac:picMk id="10" creationId="{58A139F6-676F-1F1D-CDB3-0CA56F9E4F70}"/>
          </ac:picMkLst>
        </pc:picChg>
        <pc:picChg chg="add mod">
          <ac:chgData name="小松原 航" userId="1500defb24281381" providerId="LiveId" clId="{A91573CC-3BBB-4F34-AEB5-9ED04E7BD749}" dt="2023-07-14T07:38:11.781" v="105" actId="1076"/>
          <ac:picMkLst>
            <pc:docMk/>
            <pc:sldMk cId="4228728293" sldId="790"/>
            <ac:picMk id="11" creationId="{BCC43EBA-2C7E-AFDC-9F30-F6618474A337}"/>
          </ac:picMkLst>
        </pc:picChg>
        <pc:picChg chg="del">
          <ac:chgData name="小松原 航" userId="1500defb24281381" providerId="LiveId" clId="{A91573CC-3BBB-4F34-AEB5-9ED04E7BD749}" dt="2023-07-14T07:37:15.188" v="96" actId="478"/>
          <ac:picMkLst>
            <pc:docMk/>
            <pc:sldMk cId="4228728293" sldId="790"/>
            <ac:picMk id="15" creationId="{933F7B7D-1373-7DFC-106D-9922D51FB56A}"/>
          </ac:picMkLst>
        </pc:picChg>
        <pc:picChg chg="del">
          <ac:chgData name="小松原 航" userId="1500defb24281381" providerId="LiveId" clId="{A91573CC-3BBB-4F34-AEB5-9ED04E7BD749}" dt="2023-07-14T07:37:16.541" v="99" actId="478"/>
          <ac:picMkLst>
            <pc:docMk/>
            <pc:sldMk cId="4228728293" sldId="790"/>
            <ac:picMk id="42" creationId="{7BAF051A-F457-478C-BEE7-678886719EEA}"/>
          </ac:picMkLst>
        </pc:picChg>
      </pc:sldChg>
      <pc:sldChg chg="addSp delSp modSp add mod">
        <pc:chgData name="小松原 航" userId="1500defb24281381" providerId="LiveId" clId="{A91573CC-3BBB-4F34-AEB5-9ED04E7BD749}" dt="2023-07-14T07:49:29.113" v="732" actId="20577"/>
        <pc:sldMkLst>
          <pc:docMk/>
          <pc:sldMk cId="1294611501" sldId="791"/>
        </pc:sldMkLst>
        <pc:spChg chg="mod">
          <ac:chgData name="小松原 航" userId="1500defb24281381" providerId="LiveId" clId="{A91573CC-3BBB-4F34-AEB5-9ED04E7BD749}" dt="2023-07-14T07:49:29.113" v="732" actId="20577"/>
          <ac:spMkLst>
            <pc:docMk/>
            <pc:sldMk cId="1294611501" sldId="791"/>
            <ac:spMk id="6" creationId="{D96E8532-8054-4540-BB14-4DC155AFE9CB}"/>
          </ac:spMkLst>
        </pc:spChg>
        <pc:spChg chg="mod">
          <ac:chgData name="小松原 航" userId="1500defb24281381" providerId="LiveId" clId="{A91573CC-3BBB-4F34-AEB5-9ED04E7BD749}" dt="2023-07-14T07:47:58.029" v="727" actId="20577"/>
          <ac:spMkLst>
            <pc:docMk/>
            <pc:sldMk cId="1294611501" sldId="791"/>
            <ac:spMk id="12" creationId="{6BF2BDEE-76F6-6713-DC25-D04DF8DE2C1F}"/>
          </ac:spMkLst>
        </pc:spChg>
        <pc:spChg chg="del">
          <ac:chgData name="小松原 航" userId="1500defb24281381" providerId="LiveId" clId="{A91573CC-3BBB-4F34-AEB5-9ED04E7BD749}" dt="2023-07-14T07:46:13.652" v="426" actId="478"/>
          <ac:spMkLst>
            <pc:docMk/>
            <pc:sldMk cId="1294611501" sldId="791"/>
            <ac:spMk id="13" creationId="{82FFBF71-0B73-7B37-4855-6431F380E9BD}"/>
          </ac:spMkLst>
        </pc:spChg>
        <pc:picChg chg="add mod">
          <ac:chgData name="小松原 航" userId="1500defb24281381" providerId="LiveId" clId="{A91573CC-3BBB-4F34-AEB5-9ED04E7BD749}" dt="2023-07-14T07:46:19.500" v="430" actId="1076"/>
          <ac:picMkLst>
            <pc:docMk/>
            <pc:sldMk cId="1294611501" sldId="791"/>
            <ac:picMk id="3" creationId="{E5CF38A9-04AA-0F6E-4EF1-C873489F0C76}"/>
          </ac:picMkLst>
        </pc:picChg>
        <pc:picChg chg="add del">
          <ac:chgData name="小松原 航" userId="1500defb24281381" providerId="LiveId" clId="{A91573CC-3BBB-4F34-AEB5-9ED04E7BD749}" dt="2023-07-14T07:49:20.276" v="730" actId="478"/>
          <ac:picMkLst>
            <pc:docMk/>
            <pc:sldMk cId="1294611501" sldId="791"/>
            <ac:picMk id="8" creationId="{A7430806-3F49-B836-C6EF-CA67F3EFB908}"/>
          </ac:picMkLst>
        </pc:picChg>
        <pc:picChg chg="del">
          <ac:chgData name="小松原 航" userId="1500defb24281381" providerId="LiveId" clId="{A91573CC-3BBB-4F34-AEB5-9ED04E7BD749}" dt="2023-07-14T07:46:11.386" v="425" actId="478"/>
          <ac:picMkLst>
            <pc:docMk/>
            <pc:sldMk cId="1294611501" sldId="791"/>
            <ac:picMk id="11" creationId="{BCC43EBA-2C7E-AFDC-9F30-F6618474A337}"/>
          </ac:picMkLst>
        </pc:picChg>
      </pc:sldChg>
      <pc:sldChg chg="addSp delSp modSp add mod">
        <pc:chgData name="小松原 航" userId="1500defb24281381" providerId="LiveId" clId="{A91573CC-3BBB-4F34-AEB5-9ED04E7BD749}" dt="2023-07-14T07:51:27.071" v="968" actId="20577"/>
        <pc:sldMkLst>
          <pc:docMk/>
          <pc:sldMk cId="3619905513" sldId="792"/>
        </pc:sldMkLst>
        <pc:spChg chg="mod">
          <ac:chgData name="小松原 航" userId="1500defb24281381" providerId="LiveId" clId="{A91573CC-3BBB-4F34-AEB5-9ED04E7BD749}" dt="2023-07-14T07:49:59.556" v="775" actId="20577"/>
          <ac:spMkLst>
            <pc:docMk/>
            <pc:sldMk cId="3619905513" sldId="792"/>
            <ac:spMk id="6" creationId="{D96E8532-8054-4540-BB14-4DC155AFE9CB}"/>
          </ac:spMkLst>
        </pc:spChg>
        <pc:spChg chg="mod">
          <ac:chgData name="小松原 航" userId="1500defb24281381" providerId="LiveId" clId="{A91573CC-3BBB-4F34-AEB5-9ED04E7BD749}" dt="2023-07-14T07:51:27.071" v="968" actId="20577"/>
          <ac:spMkLst>
            <pc:docMk/>
            <pc:sldMk cId="3619905513" sldId="792"/>
            <ac:spMk id="12" creationId="{6BF2BDEE-76F6-6713-DC25-D04DF8DE2C1F}"/>
          </ac:spMkLst>
        </pc:spChg>
        <pc:picChg chg="del">
          <ac:chgData name="小松原 航" userId="1500defb24281381" providerId="LiveId" clId="{A91573CC-3BBB-4F34-AEB5-9ED04E7BD749}" dt="2023-07-14T07:49:32.498" v="733" actId="478"/>
          <ac:picMkLst>
            <pc:docMk/>
            <pc:sldMk cId="3619905513" sldId="792"/>
            <ac:picMk id="3" creationId="{E5CF38A9-04AA-0F6E-4EF1-C873489F0C76}"/>
          </ac:picMkLst>
        </pc:picChg>
        <pc:picChg chg="add mod">
          <ac:chgData name="小松原 航" userId="1500defb24281381" providerId="LiveId" clId="{A91573CC-3BBB-4F34-AEB5-9ED04E7BD749}" dt="2023-07-14T07:49:46.607" v="739" actId="1076"/>
          <ac:picMkLst>
            <pc:docMk/>
            <pc:sldMk cId="3619905513" sldId="792"/>
            <ac:picMk id="7" creationId="{6C085EC5-F2CA-69FE-13EC-1580EFA06CFD}"/>
          </ac:picMkLst>
        </pc:picChg>
        <pc:picChg chg="del mod">
          <ac:chgData name="小松原 航" userId="1500defb24281381" providerId="LiveId" clId="{A91573CC-3BBB-4F34-AEB5-9ED04E7BD749}" dt="2023-07-14T07:49:35.028" v="735" actId="478"/>
          <ac:picMkLst>
            <pc:docMk/>
            <pc:sldMk cId="3619905513" sldId="792"/>
            <ac:picMk id="8" creationId="{A7430806-3F49-B836-C6EF-CA67F3EFB908}"/>
          </ac:picMkLst>
        </pc:picChg>
      </pc:sldChg>
      <pc:sldChg chg="addSp delSp modSp add mod">
        <pc:chgData name="小松原 航" userId="1500defb24281381" providerId="LiveId" clId="{A91573CC-3BBB-4F34-AEB5-9ED04E7BD749}" dt="2023-07-14T07:57:02.393" v="1317" actId="478"/>
        <pc:sldMkLst>
          <pc:docMk/>
          <pc:sldMk cId="496204000" sldId="793"/>
        </pc:sldMkLst>
        <pc:spChg chg="mod">
          <ac:chgData name="小松原 航" userId="1500defb24281381" providerId="LiveId" clId="{A91573CC-3BBB-4F34-AEB5-9ED04E7BD749}" dt="2023-07-14T07:51:46.743" v="984" actId="20577"/>
          <ac:spMkLst>
            <pc:docMk/>
            <pc:sldMk cId="496204000" sldId="793"/>
            <ac:spMk id="6" creationId="{D96E8532-8054-4540-BB14-4DC155AFE9CB}"/>
          </ac:spMkLst>
        </pc:spChg>
        <pc:spChg chg="add mod">
          <ac:chgData name="小松原 航" userId="1500defb24281381" providerId="LiveId" clId="{A91573CC-3BBB-4F34-AEB5-9ED04E7BD749}" dt="2023-07-14T07:54:25.097" v="1220" actId="13822"/>
          <ac:spMkLst>
            <pc:docMk/>
            <pc:sldMk cId="496204000" sldId="793"/>
            <ac:spMk id="8" creationId="{E8A54836-85FE-9078-CB3F-FC54A391C760}"/>
          </ac:spMkLst>
        </pc:spChg>
        <pc:spChg chg="add mod">
          <ac:chgData name="小松原 航" userId="1500defb24281381" providerId="LiveId" clId="{A91573CC-3BBB-4F34-AEB5-9ED04E7BD749}" dt="2023-07-14T07:54:38.995" v="1222" actId="1076"/>
          <ac:spMkLst>
            <pc:docMk/>
            <pc:sldMk cId="496204000" sldId="793"/>
            <ac:spMk id="9" creationId="{86BD620C-10F8-3ED2-62D5-480A7DAAD0C1}"/>
          </ac:spMkLst>
        </pc:spChg>
        <pc:spChg chg="mod">
          <ac:chgData name="小松原 航" userId="1500defb24281381" providerId="LiveId" clId="{A91573CC-3BBB-4F34-AEB5-9ED04E7BD749}" dt="2023-07-14T07:55:15.847" v="1313" actId="20577"/>
          <ac:spMkLst>
            <pc:docMk/>
            <pc:sldMk cId="496204000" sldId="793"/>
            <ac:spMk id="12" creationId="{6BF2BDEE-76F6-6713-DC25-D04DF8DE2C1F}"/>
          </ac:spMkLst>
        </pc:spChg>
        <pc:picChg chg="add mod">
          <ac:chgData name="小松原 航" userId="1500defb24281381" providerId="LiveId" clId="{A91573CC-3BBB-4F34-AEB5-9ED04E7BD749}" dt="2023-07-14T07:55:51.991" v="1314" actId="1076"/>
          <ac:picMkLst>
            <pc:docMk/>
            <pc:sldMk cId="496204000" sldId="793"/>
            <ac:picMk id="3" creationId="{69AEDEC2-E1A5-1F7F-8C4F-BEDF075EE210}"/>
          </ac:picMkLst>
        </pc:picChg>
        <pc:picChg chg="del">
          <ac:chgData name="小松原 航" userId="1500defb24281381" providerId="LiveId" clId="{A91573CC-3BBB-4F34-AEB5-9ED04E7BD749}" dt="2023-07-14T07:53:30.778" v="1176" actId="478"/>
          <ac:picMkLst>
            <pc:docMk/>
            <pc:sldMk cId="496204000" sldId="793"/>
            <ac:picMk id="7" creationId="{6C085EC5-F2CA-69FE-13EC-1580EFA06CFD}"/>
          </ac:picMkLst>
        </pc:picChg>
        <pc:picChg chg="add del">
          <ac:chgData name="小松原 航" userId="1500defb24281381" providerId="LiveId" clId="{A91573CC-3BBB-4F34-AEB5-9ED04E7BD749}" dt="2023-07-14T07:57:02.393" v="1317" actId="478"/>
          <ac:picMkLst>
            <pc:docMk/>
            <pc:sldMk cId="496204000" sldId="793"/>
            <ac:picMk id="11" creationId="{AD58C716-D18C-6C83-D3A3-EAE40E9FAA1B}"/>
          </ac:picMkLst>
        </pc:picChg>
      </pc:sldChg>
      <pc:sldChg chg="addSp delSp modSp add mod">
        <pc:chgData name="小松原 航" userId="1500defb24281381" providerId="LiveId" clId="{A91573CC-3BBB-4F34-AEB5-9ED04E7BD749}" dt="2023-07-14T07:59:43.465" v="1482" actId="20577"/>
        <pc:sldMkLst>
          <pc:docMk/>
          <pc:sldMk cId="2176659806" sldId="794"/>
        </pc:sldMkLst>
        <pc:spChg chg="add del mod">
          <ac:chgData name="小松原 航" userId="1500defb24281381" providerId="LiveId" clId="{A91573CC-3BBB-4F34-AEB5-9ED04E7BD749}" dt="2023-07-14T07:58:47.227" v="1364" actId="478"/>
          <ac:spMkLst>
            <pc:docMk/>
            <pc:sldMk cId="2176659806" sldId="794"/>
            <ac:spMk id="2" creationId="{7765DE72-6AC0-EDA2-E423-FA020B72860D}"/>
          </ac:spMkLst>
        </pc:spChg>
        <pc:spChg chg="mod">
          <ac:chgData name="小松原 航" userId="1500defb24281381" providerId="LiveId" clId="{A91573CC-3BBB-4F34-AEB5-9ED04E7BD749}" dt="2023-07-14T07:58:54.249" v="1388" actId="20577"/>
          <ac:spMkLst>
            <pc:docMk/>
            <pc:sldMk cId="2176659806" sldId="794"/>
            <ac:spMk id="6" creationId="{D96E8532-8054-4540-BB14-4DC155AFE9CB}"/>
          </ac:spMkLst>
        </pc:spChg>
        <pc:spChg chg="del">
          <ac:chgData name="小松原 航" userId="1500defb24281381" providerId="LiveId" clId="{A91573CC-3BBB-4F34-AEB5-9ED04E7BD749}" dt="2023-07-14T07:57:08.170" v="1321" actId="478"/>
          <ac:spMkLst>
            <pc:docMk/>
            <pc:sldMk cId="2176659806" sldId="794"/>
            <ac:spMk id="8" creationId="{E8A54836-85FE-9078-CB3F-FC54A391C760}"/>
          </ac:spMkLst>
        </pc:spChg>
        <pc:spChg chg="del">
          <ac:chgData name="小松原 航" userId="1500defb24281381" providerId="LiveId" clId="{A91573CC-3BBB-4F34-AEB5-9ED04E7BD749}" dt="2023-07-14T07:57:07.574" v="1320" actId="478"/>
          <ac:spMkLst>
            <pc:docMk/>
            <pc:sldMk cId="2176659806" sldId="794"/>
            <ac:spMk id="9" creationId="{86BD620C-10F8-3ED2-62D5-480A7DAAD0C1}"/>
          </ac:spMkLst>
        </pc:spChg>
        <pc:spChg chg="mod">
          <ac:chgData name="小松原 航" userId="1500defb24281381" providerId="LiveId" clId="{A91573CC-3BBB-4F34-AEB5-9ED04E7BD749}" dt="2023-07-14T07:59:43.465" v="1482" actId="20577"/>
          <ac:spMkLst>
            <pc:docMk/>
            <pc:sldMk cId="2176659806" sldId="794"/>
            <ac:spMk id="12" creationId="{6BF2BDEE-76F6-6713-DC25-D04DF8DE2C1F}"/>
          </ac:spMkLst>
        </pc:spChg>
        <pc:picChg chg="del">
          <ac:chgData name="小松原 航" userId="1500defb24281381" providerId="LiveId" clId="{A91573CC-3BBB-4F34-AEB5-9ED04E7BD749}" dt="2023-07-14T07:57:04.805" v="1318" actId="478"/>
          <ac:picMkLst>
            <pc:docMk/>
            <pc:sldMk cId="2176659806" sldId="794"/>
            <ac:picMk id="3" creationId="{69AEDEC2-E1A5-1F7F-8C4F-BEDF075EE210}"/>
          </ac:picMkLst>
        </pc:picChg>
        <pc:picChg chg="mod">
          <ac:chgData name="小松原 航" userId="1500defb24281381" providerId="LiveId" clId="{A91573CC-3BBB-4F34-AEB5-9ED04E7BD749}" dt="2023-07-14T07:58:45.373" v="1363" actId="1076"/>
          <ac:picMkLst>
            <pc:docMk/>
            <pc:sldMk cId="2176659806" sldId="794"/>
            <ac:picMk id="11" creationId="{AD58C716-D18C-6C83-D3A3-EAE40E9FAA1B}"/>
          </ac:picMkLst>
        </pc:picChg>
      </pc:sldChg>
      <pc:sldChg chg="addSp delSp modSp add mod">
        <pc:chgData name="小松原 航" userId="1500defb24281381" providerId="LiveId" clId="{A91573CC-3BBB-4F34-AEB5-9ED04E7BD749}" dt="2023-07-14T08:01:17.575" v="1631" actId="1076"/>
        <pc:sldMkLst>
          <pc:docMk/>
          <pc:sldMk cId="1664958723" sldId="795"/>
        </pc:sldMkLst>
        <pc:spChg chg="mod">
          <ac:chgData name="小松原 航" userId="1500defb24281381" providerId="LiveId" clId="{A91573CC-3BBB-4F34-AEB5-9ED04E7BD749}" dt="2023-07-14T08:00:11.220" v="1514" actId="20577"/>
          <ac:spMkLst>
            <pc:docMk/>
            <pc:sldMk cId="1664958723" sldId="795"/>
            <ac:spMk id="6" creationId="{D96E8532-8054-4540-BB14-4DC155AFE9CB}"/>
          </ac:spMkLst>
        </pc:spChg>
        <pc:spChg chg="mod">
          <ac:chgData name="小松原 航" userId="1500defb24281381" providerId="LiveId" clId="{A91573CC-3BBB-4F34-AEB5-9ED04E7BD749}" dt="2023-07-14T08:01:03.508" v="1627" actId="20577"/>
          <ac:spMkLst>
            <pc:docMk/>
            <pc:sldMk cId="1664958723" sldId="795"/>
            <ac:spMk id="12" creationId="{6BF2BDEE-76F6-6713-DC25-D04DF8DE2C1F}"/>
          </ac:spMkLst>
        </pc:spChg>
        <pc:picChg chg="add mod">
          <ac:chgData name="小松原 航" userId="1500defb24281381" providerId="LiveId" clId="{A91573CC-3BBB-4F34-AEB5-9ED04E7BD749}" dt="2023-07-14T08:01:17.575" v="1631" actId="1076"/>
          <ac:picMkLst>
            <pc:docMk/>
            <pc:sldMk cId="1664958723" sldId="795"/>
            <ac:picMk id="3" creationId="{3D6B54F9-E096-EF5C-3051-96E0ED8776AD}"/>
          </ac:picMkLst>
        </pc:picChg>
        <pc:picChg chg="del">
          <ac:chgData name="小松原 航" userId="1500defb24281381" providerId="LiveId" clId="{A91573CC-3BBB-4F34-AEB5-9ED04E7BD749}" dt="2023-07-14T08:00:02.995" v="1487" actId="478"/>
          <ac:picMkLst>
            <pc:docMk/>
            <pc:sldMk cId="1664958723" sldId="795"/>
            <ac:picMk id="11" creationId="{AD58C716-D18C-6C83-D3A3-EAE40E9FAA1B}"/>
          </ac:picMkLst>
        </pc:picChg>
      </pc:sldChg>
      <pc:sldChg chg="addSp delSp modSp add del mod">
        <pc:chgData name="小松原 航" userId="1500defb24281381" providerId="LiveId" clId="{A91573CC-3BBB-4F34-AEB5-9ED04E7BD749}" dt="2023-07-14T08:49:36.247" v="3116" actId="478"/>
        <pc:sldMkLst>
          <pc:docMk/>
          <pc:sldMk cId="1458992767" sldId="796"/>
        </pc:sldMkLst>
        <pc:spChg chg="mod">
          <ac:chgData name="小松原 航" userId="1500defb24281381" providerId="LiveId" clId="{A91573CC-3BBB-4F34-AEB5-9ED04E7BD749}" dt="2023-07-14T08:02:18.970" v="1654" actId="20577"/>
          <ac:spMkLst>
            <pc:docMk/>
            <pc:sldMk cId="1458992767" sldId="796"/>
            <ac:spMk id="6" creationId="{D96E8532-8054-4540-BB14-4DC155AFE9CB}"/>
          </ac:spMkLst>
        </pc:spChg>
        <pc:spChg chg="mod">
          <ac:chgData name="小松原 航" userId="1500defb24281381" providerId="LiveId" clId="{A91573CC-3BBB-4F34-AEB5-9ED04E7BD749}" dt="2023-07-14T08:09:48.279" v="2971" actId="1076"/>
          <ac:spMkLst>
            <pc:docMk/>
            <pc:sldMk cId="1458992767" sldId="796"/>
            <ac:spMk id="12" creationId="{6BF2BDEE-76F6-6713-DC25-D04DF8DE2C1F}"/>
          </ac:spMkLst>
        </pc:spChg>
        <pc:graphicFrameChg chg="add mod modGraphic">
          <ac:chgData name="小松原 航" userId="1500defb24281381" providerId="LiveId" clId="{A91573CC-3BBB-4F34-AEB5-9ED04E7BD749}" dt="2023-07-14T08:48:09.136" v="3078" actId="20577"/>
          <ac:graphicFrameMkLst>
            <pc:docMk/>
            <pc:sldMk cId="1458992767" sldId="796"/>
            <ac:graphicFrameMk id="2" creationId="{14C8E87D-686D-6003-9094-B23A7AA4AFFC}"/>
          </ac:graphicFrameMkLst>
        </pc:graphicFrameChg>
        <pc:picChg chg="del">
          <ac:chgData name="小松原 航" userId="1500defb24281381" providerId="LiveId" clId="{A91573CC-3BBB-4F34-AEB5-9ED04E7BD749}" dt="2023-07-14T08:02:21.432" v="1655" actId="478"/>
          <ac:picMkLst>
            <pc:docMk/>
            <pc:sldMk cId="1458992767" sldId="796"/>
            <ac:picMk id="3" creationId="{3D6B54F9-E096-EF5C-3051-96E0ED8776AD}"/>
          </ac:picMkLst>
        </pc:picChg>
        <pc:picChg chg="add del mod">
          <ac:chgData name="小松原 航" userId="1500defb24281381" providerId="LiveId" clId="{A91573CC-3BBB-4F34-AEB5-9ED04E7BD749}" dt="2023-07-14T08:49:36.247" v="3116" actId="478"/>
          <ac:picMkLst>
            <pc:docMk/>
            <pc:sldMk cId="1458992767" sldId="796"/>
            <ac:picMk id="8" creationId="{09096F23-1C91-C17E-F42D-8F461DE7DE5E}"/>
          </ac:picMkLst>
        </pc:picChg>
      </pc:sldChg>
      <pc:sldChg chg="addSp delSp modSp add mod">
        <pc:chgData name="小松原 航" userId="1500defb24281381" providerId="LiveId" clId="{A91573CC-3BBB-4F34-AEB5-9ED04E7BD749}" dt="2023-07-14T08:12:07.041" v="3062" actId="20577"/>
        <pc:sldMkLst>
          <pc:docMk/>
          <pc:sldMk cId="276574289" sldId="797"/>
        </pc:sldMkLst>
        <pc:spChg chg="add del mod">
          <ac:chgData name="小松原 航" userId="1500defb24281381" providerId="LiveId" clId="{A91573CC-3BBB-4F34-AEB5-9ED04E7BD749}" dt="2023-07-14T08:10:16.925" v="2994"/>
          <ac:spMkLst>
            <pc:docMk/>
            <pc:sldMk cId="276574289" sldId="797"/>
            <ac:spMk id="3" creationId="{DD303329-0749-480C-A677-72921DD56AD0}"/>
          </ac:spMkLst>
        </pc:spChg>
        <pc:spChg chg="mod">
          <ac:chgData name="小松原 航" userId="1500defb24281381" providerId="LiveId" clId="{A91573CC-3BBB-4F34-AEB5-9ED04E7BD749}" dt="2023-07-14T08:10:58.923" v="3048" actId="20577"/>
          <ac:spMkLst>
            <pc:docMk/>
            <pc:sldMk cId="276574289" sldId="797"/>
            <ac:spMk id="6" creationId="{D96E8532-8054-4540-BB14-4DC155AFE9CB}"/>
          </ac:spMkLst>
        </pc:spChg>
        <pc:spChg chg="add mod">
          <ac:chgData name="小松原 航" userId="1500defb24281381" providerId="LiveId" clId="{A91573CC-3BBB-4F34-AEB5-9ED04E7BD749}" dt="2023-07-14T08:12:07.041" v="3062" actId="20577"/>
          <ac:spMkLst>
            <pc:docMk/>
            <pc:sldMk cId="276574289" sldId="797"/>
            <ac:spMk id="9" creationId="{BC47F108-4B9F-67F1-7FA3-B5054FEC2CC1}"/>
          </ac:spMkLst>
        </pc:spChg>
        <pc:spChg chg="del">
          <ac:chgData name="小松原 航" userId="1500defb24281381" providerId="LiveId" clId="{A91573CC-3BBB-4F34-AEB5-9ED04E7BD749}" dt="2023-07-14T08:10:08.850" v="2990" actId="478"/>
          <ac:spMkLst>
            <pc:docMk/>
            <pc:sldMk cId="276574289" sldId="797"/>
            <ac:spMk id="12" creationId="{6BF2BDEE-76F6-6713-DC25-D04DF8DE2C1F}"/>
          </ac:spMkLst>
        </pc:spChg>
        <pc:graphicFrameChg chg="del">
          <ac:chgData name="小松原 航" userId="1500defb24281381" providerId="LiveId" clId="{A91573CC-3BBB-4F34-AEB5-9ED04E7BD749}" dt="2023-07-14T08:10:07.629" v="2989" actId="478"/>
          <ac:graphicFrameMkLst>
            <pc:docMk/>
            <pc:sldMk cId="276574289" sldId="797"/>
            <ac:graphicFrameMk id="2" creationId="{14C8E87D-686D-6003-9094-B23A7AA4AFFC}"/>
          </ac:graphicFrameMkLst>
        </pc:graphicFrameChg>
        <pc:picChg chg="add del">
          <ac:chgData name="小松原 航" userId="1500defb24281381" providerId="LiveId" clId="{A91573CC-3BBB-4F34-AEB5-9ED04E7BD749}" dt="2023-07-14T08:10:25.689" v="2996"/>
          <ac:picMkLst>
            <pc:docMk/>
            <pc:sldMk cId="276574289" sldId="797"/>
            <ac:picMk id="7" creationId="{1A013452-2A86-75E6-CF2E-25D304293D34}"/>
          </ac:picMkLst>
        </pc:picChg>
      </pc:sldChg>
      <pc:sldChg chg="addSp delSp modSp add mod">
        <pc:chgData name="小松原 航" userId="1500defb24281381" providerId="LiveId" clId="{A91573CC-3BBB-4F34-AEB5-9ED04E7BD749}" dt="2023-07-14T08:50:38.252" v="3140" actId="1076"/>
        <pc:sldMkLst>
          <pc:docMk/>
          <pc:sldMk cId="1662509296" sldId="798"/>
        </pc:sldMkLst>
        <pc:spChg chg="mod">
          <ac:chgData name="小松原 航" userId="1500defb24281381" providerId="LiveId" clId="{A91573CC-3BBB-4F34-AEB5-9ED04E7BD749}" dt="2023-07-14T08:50:26.871" v="3136" actId="20577"/>
          <ac:spMkLst>
            <pc:docMk/>
            <pc:sldMk cId="1662509296" sldId="798"/>
            <ac:spMk id="6" creationId="{D96E8532-8054-4540-BB14-4DC155AFE9CB}"/>
          </ac:spMkLst>
        </pc:spChg>
        <pc:spChg chg="del">
          <ac:chgData name="小松原 航" userId="1500defb24281381" providerId="LiveId" clId="{A91573CC-3BBB-4F34-AEB5-9ED04E7BD749}" dt="2023-07-14T08:50:10.421" v="3124" actId="478"/>
          <ac:spMkLst>
            <pc:docMk/>
            <pc:sldMk cId="1662509296" sldId="798"/>
            <ac:spMk id="12" creationId="{6BF2BDEE-76F6-6713-DC25-D04DF8DE2C1F}"/>
          </ac:spMkLst>
        </pc:spChg>
        <pc:graphicFrameChg chg="del">
          <ac:chgData name="小松原 航" userId="1500defb24281381" providerId="LiveId" clId="{A91573CC-3BBB-4F34-AEB5-9ED04E7BD749}" dt="2023-07-14T08:48:17.219" v="3080" actId="478"/>
          <ac:graphicFrameMkLst>
            <pc:docMk/>
            <pc:sldMk cId="1662509296" sldId="798"/>
            <ac:graphicFrameMk id="2" creationId="{14C8E87D-686D-6003-9094-B23A7AA4AFFC}"/>
          </ac:graphicFrameMkLst>
        </pc:graphicFrameChg>
        <pc:picChg chg="add mod">
          <ac:chgData name="小松原 航" userId="1500defb24281381" providerId="LiveId" clId="{A91573CC-3BBB-4F34-AEB5-9ED04E7BD749}" dt="2023-07-14T08:48:38.780" v="3112" actId="1076"/>
          <ac:picMkLst>
            <pc:docMk/>
            <pc:sldMk cId="1662509296" sldId="798"/>
            <ac:picMk id="7" creationId="{4AA4BF0F-7C7B-86F0-5049-678CB1A858D9}"/>
          </ac:picMkLst>
        </pc:picChg>
        <pc:picChg chg="add mod">
          <ac:chgData name="小松原 航" userId="1500defb24281381" providerId="LiveId" clId="{A91573CC-3BBB-4F34-AEB5-9ED04E7BD749}" dt="2023-07-14T08:49:47.495" v="3120" actId="14100"/>
          <ac:picMkLst>
            <pc:docMk/>
            <pc:sldMk cId="1662509296" sldId="798"/>
            <ac:picMk id="9" creationId="{BF2FA346-D09D-DFE1-5E2B-513C53706C6F}"/>
          </ac:picMkLst>
        </pc:picChg>
        <pc:picChg chg="add mod">
          <ac:chgData name="小松原 航" userId="1500defb24281381" providerId="LiveId" clId="{A91573CC-3BBB-4F34-AEB5-9ED04E7BD749}" dt="2023-07-14T08:50:08.835" v="3123" actId="14100"/>
          <ac:picMkLst>
            <pc:docMk/>
            <pc:sldMk cId="1662509296" sldId="798"/>
            <ac:picMk id="11" creationId="{15C60BF3-2EFE-5DD0-52C6-74C075DE84CA}"/>
          </ac:picMkLst>
        </pc:picChg>
        <pc:picChg chg="add mod">
          <ac:chgData name="小松原 航" userId="1500defb24281381" providerId="LiveId" clId="{A91573CC-3BBB-4F34-AEB5-9ED04E7BD749}" dt="2023-07-14T08:50:38.252" v="3140" actId="1076"/>
          <ac:picMkLst>
            <pc:docMk/>
            <pc:sldMk cId="1662509296" sldId="798"/>
            <ac:picMk id="14" creationId="{F8A310D0-B288-D11F-F1EF-9F4B8AB839CE}"/>
          </ac:picMkLst>
        </pc:picChg>
      </pc:sldChg>
      <pc:sldChg chg="addSp delSp modSp add mod">
        <pc:chgData name="小松原 航" userId="1500defb24281381" providerId="LiveId" clId="{A91573CC-3BBB-4F34-AEB5-9ED04E7BD749}" dt="2023-07-18T05:11:59.862" v="3258" actId="14100"/>
        <pc:sldMkLst>
          <pc:docMk/>
          <pc:sldMk cId="4157032011" sldId="799"/>
        </pc:sldMkLst>
        <pc:spChg chg="mod">
          <ac:chgData name="小松原 航" userId="1500defb24281381" providerId="LiveId" clId="{A91573CC-3BBB-4F34-AEB5-9ED04E7BD749}" dt="2023-07-18T05:11:09.024" v="3171" actId="20577"/>
          <ac:spMkLst>
            <pc:docMk/>
            <pc:sldMk cId="4157032011" sldId="799"/>
            <ac:spMk id="6" creationId="{D96E8532-8054-4540-BB14-4DC155AFE9CB}"/>
          </ac:spMkLst>
        </pc:spChg>
        <pc:spChg chg="mod">
          <ac:chgData name="小松原 航" userId="1500defb24281381" providerId="LiveId" clId="{A91573CC-3BBB-4F34-AEB5-9ED04E7BD749}" dt="2023-07-18T05:11:59.862" v="3258" actId="14100"/>
          <ac:spMkLst>
            <pc:docMk/>
            <pc:sldMk cId="4157032011" sldId="799"/>
            <ac:spMk id="12" creationId="{6BF2BDEE-76F6-6713-DC25-D04DF8DE2C1F}"/>
          </ac:spMkLst>
        </pc:spChg>
        <pc:picChg chg="del">
          <ac:chgData name="小松原 航" userId="1500defb24281381" providerId="LiveId" clId="{A91573CC-3BBB-4F34-AEB5-9ED04E7BD749}" dt="2023-07-18T05:11:11.392" v="3172" actId="478"/>
          <ac:picMkLst>
            <pc:docMk/>
            <pc:sldMk cId="4157032011" sldId="799"/>
            <ac:picMk id="3" creationId="{3D6B54F9-E096-EF5C-3051-96E0ED8776AD}"/>
          </ac:picMkLst>
        </pc:picChg>
        <pc:picChg chg="add mod">
          <ac:chgData name="小松原 航" userId="1500defb24281381" providerId="LiveId" clId="{A91573CC-3BBB-4F34-AEB5-9ED04E7BD749}" dt="2023-07-18T05:11:25.094" v="3176" actId="1076"/>
          <ac:picMkLst>
            <pc:docMk/>
            <pc:sldMk cId="4157032011" sldId="799"/>
            <ac:picMk id="7" creationId="{ADA3C086-0FFE-168B-4680-AFAB85B93779}"/>
          </ac:picMkLst>
        </pc:picChg>
      </pc:sldChg>
      <pc:sldChg chg="addSp delSp modSp add mod ord">
        <pc:chgData name="小松原 航" userId="1500defb24281381" providerId="LiveId" clId="{A91573CC-3BBB-4F34-AEB5-9ED04E7BD749}" dt="2023-07-18T05:19:47.353" v="3462" actId="20577"/>
        <pc:sldMkLst>
          <pc:docMk/>
          <pc:sldMk cId="3163943282" sldId="800"/>
        </pc:sldMkLst>
        <pc:spChg chg="mod">
          <ac:chgData name="小松原 航" userId="1500defb24281381" providerId="LiveId" clId="{A91573CC-3BBB-4F34-AEB5-9ED04E7BD749}" dt="2023-07-18T05:19:47.353" v="3462" actId="20577"/>
          <ac:spMkLst>
            <pc:docMk/>
            <pc:sldMk cId="3163943282" sldId="800"/>
            <ac:spMk id="6" creationId="{D96E8532-8054-4540-BB14-4DC155AFE9CB}"/>
          </ac:spMkLst>
        </pc:spChg>
        <pc:spChg chg="add mod">
          <ac:chgData name="小松原 航" userId="1500defb24281381" providerId="LiveId" clId="{A91573CC-3BBB-4F34-AEB5-9ED04E7BD749}" dt="2023-07-18T05:15:26.588" v="3300" actId="1076"/>
          <ac:spMkLst>
            <pc:docMk/>
            <pc:sldMk cId="3163943282" sldId="800"/>
            <ac:spMk id="7" creationId="{2C5129F5-289C-6BCF-10F1-27B154B86248}"/>
          </ac:spMkLst>
        </pc:spChg>
        <pc:spChg chg="add mod">
          <ac:chgData name="小松原 航" userId="1500defb24281381" providerId="LiveId" clId="{A91573CC-3BBB-4F34-AEB5-9ED04E7BD749}" dt="2023-07-18T05:15:35.787" v="3308" actId="1076"/>
          <ac:spMkLst>
            <pc:docMk/>
            <pc:sldMk cId="3163943282" sldId="800"/>
            <ac:spMk id="8" creationId="{4230E6C1-869A-E6F5-3663-55824DC4D86C}"/>
          </ac:spMkLst>
        </pc:spChg>
        <pc:spChg chg="add mod">
          <ac:chgData name="小松原 航" userId="1500defb24281381" providerId="LiveId" clId="{A91573CC-3BBB-4F34-AEB5-9ED04E7BD749}" dt="2023-07-18T05:15:50.068" v="3328" actId="1076"/>
          <ac:spMkLst>
            <pc:docMk/>
            <pc:sldMk cId="3163943282" sldId="800"/>
            <ac:spMk id="9" creationId="{5533171D-EDB7-89D3-2524-BA939AA15C0A}"/>
          </ac:spMkLst>
        </pc:spChg>
        <pc:spChg chg="add mod">
          <ac:chgData name="小松原 航" userId="1500defb24281381" providerId="LiveId" clId="{A91573CC-3BBB-4F34-AEB5-9ED04E7BD749}" dt="2023-07-18T05:16:18.642" v="3394" actId="20577"/>
          <ac:spMkLst>
            <pc:docMk/>
            <pc:sldMk cId="3163943282" sldId="800"/>
            <ac:spMk id="10" creationId="{26EB496C-1967-AD10-9161-17F8758B7B98}"/>
          </ac:spMkLst>
        </pc:spChg>
        <pc:spChg chg="del">
          <ac:chgData name="小松原 航" userId="1500defb24281381" providerId="LiveId" clId="{A91573CC-3BBB-4F34-AEB5-9ED04E7BD749}" dt="2023-07-18T05:15:11.955" v="3289" actId="478"/>
          <ac:spMkLst>
            <pc:docMk/>
            <pc:sldMk cId="3163943282" sldId="800"/>
            <ac:spMk id="12" creationId="{6BF2BDEE-76F6-6713-DC25-D04DF8DE2C1F}"/>
          </ac:spMkLst>
        </pc:spChg>
        <pc:spChg chg="del">
          <ac:chgData name="小松原 航" userId="1500defb24281381" providerId="LiveId" clId="{A91573CC-3BBB-4F34-AEB5-9ED04E7BD749}" dt="2023-07-18T05:14:54.464" v="3286" actId="478"/>
          <ac:spMkLst>
            <pc:docMk/>
            <pc:sldMk cId="3163943282" sldId="800"/>
            <ac:spMk id="13" creationId="{82FFBF71-0B73-7B37-4855-6431F380E9BD}"/>
          </ac:spMkLst>
        </pc:spChg>
        <pc:spChg chg="add mod">
          <ac:chgData name="小松原 航" userId="1500defb24281381" providerId="LiveId" clId="{A91573CC-3BBB-4F34-AEB5-9ED04E7BD749}" dt="2023-07-18T05:16:22.723" v="3395" actId="1076"/>
          <ac:spMkLst>
            <pc:docMk/>
            <pc:sldMk cId="3163943282" sldId="800"/>
            <ac:spMk id="14" creationId="{887C99C5-3504-D54D-8E9B-EEC50DD79630}"/>
          </ac:spMkLst>
        </pc:spChg>
        <pc:spChg chg="add mod">
          <ac:chgData name="小松原 航" userId="1500defb24281381" providerId="LiveId" clId="{A91573CC-3BBB-4F34-AEB5-9ED04E7BD749}" dt="2023-07-18T05:16:28.961" v="3404" actId="20577"/>
          <ac:spMkLst>
            <pc:docMk/>
            <pc:sldMk cId="3163943282" sldId="800"/>
            <ac:spMk id="15" creationId="{FC929D29-39B4-2B44-239F-E1F6F6C7BC63}"/>
          </ac:spMkLst>
        </pc:spChg>
        <pc:spChg chg="add del mod">
          <ac:chgData name="小松原 航" userId="1500defb24281381" providerId="LiveId" clId="{A91573CC-3BBB-4F34-AEB5-9ED04E7BD749}" dt="2023-07-18T05:17:23.166" v="3406"/>
          <ac:spMkLst>
            <pc:docMk/>
            <pc:sldMk cId="3163943282" sldId="800"/>
            <ac:spMk id="16" creationId="{36226299-8B6B-EBA7-2E3C-B2CA0447BFD9}"/>
          </ac:spMkLst>
        </pc:spChg>
        <pc:picChg chg="add mod">
          <ac:chgData name="小松原 航" userId="1500defb24281381" providerId="LiveId" clId="{A91573CC-3BBB-4F34-AEB5-9ED04E7BD749}" dt="2023-07-18T05:15:14.700" v="3290" actId="1076"/>
          <ac:picMkLst>
            <pc:docMk/>
            <pc:sldMk cId="3163943282" sldId="800"/>
            <ac:picMk id="3" creationId="{5133D7D8-2C6C-17B7-A797-AB6BDA647264}"/>
          </ac:picMkLst>
        </pc:picChg>
        <pc:picChg chg="del">
          <ac:chgData name="小松原 航" userId="1500defb24281381" providerId="LiveId" clId="{A91573CC-3BBB-4F34-AEB5-9ED04E7BD749}" dt="2023-07-18T05:14:53.001" v="3285" actId="478"/>
          <ac:picMkLst>
            <pc:docMk/>
            <pc:sldMk cId="3163943282" sldId="800"/>
            <ac:picMk id="11" creationId="{BCC43EBA-2C7E-AFDC-9F30-F6618474A337}"/>
          </ac:picMkLst>
        </pc:picChg>
      </pc:sldChg>
      <pc:sldChg chg="addSp delSp modSp add mod">
        <pc:chgData name="小松原 航" userId="1500defb24281381" providerId="LiveId" clId="{A91573CC-3BBB-4F34-AEB5-9ED04E7BD749}" dt="2023-07-18T05:22:40.839" v="3497" actId="1076"/>
        <pc:sldMkLst>
          <pc:docMk/>
          <pc:sldMk cId="2597320684" sldId="801"/>
        </pc:sldMkLst>
        <pc:spChg chg="mod">
          <ac:chgData name="小松原 航" userId="1500defb24281381" providerId="LiveId" clId="{A91573CC-3BBB-4F34-AEB5-9ED04E7BD749}" dt="2023-07-18T05:17:30.944" v="3418" actId="20577"/>
          <ac:spMkLst>
            <pc:docMk/>
            <pc:sldMk cId="2597320684" sldId="801"/>
            <ac:spMk id="6" creationId="{D96E8532-8054-4540-BB14-4DC155AFE9CB}"/>
          </ac:spMkLst>
        </pc:spChg>
        <pc:spChg chg="del">
          <ac:chgData name="小松原 航" userId="1500defb24281381" providerId="LiveId" clId="{A91573CC-3BBB-4F34-AEB5-9ED04E7BD749}" dt="2023-07-18T05:17:34.618" v="3420" actId="478"/>
          <ac:spMkLst>
            <pc:docMk/>
            <pc:sldMk cId="2597320684" sldId="801"/>
            <ac:spMk id="7" creationId="{2C5129F5-289C-6BCF-10F1-27B154B86248}"/>
          </ac:spMkLst>
        </pc:spChg>
        <pc:spChg chg="del">
          <ac:chgData name="小松原 航" userId="1500defb24281381" providerId="LiveId" clId="{A91573CC-3BBB-4F34-AEB5-9ED04E7BD749}" dt="2023-07-18T05:17:35.208" v="3421" actId="478"/>
          <ac:spMkLst>
            <pc:docMk/>
            <pc:sldMk cId="2597320684" sldId="801"/>
            <ac:spMk id="8" creationId="{4230E6C1-869A-E6F5-3663-55824DC4D86C}"/>
          </ac:spMkLst>
        </pc:spChg>
        <pc:spChg chg="del">
          <ac:chgData name="小松原 航" userId="1500defb24281381" providerId="LiveId" clId="{A91573CC-3BBB-4F34-AEB5-9ED04E7BD749}" dt="2023-07-18T05:17:36.306" v="3422" actId="478"/>
          <ac:spMkLst>
            <pc:docMk/>
            <pc:sldMk cId="2597320684" sldId="801"/>
            <ac:spMk id="9" creationId="{5533171D-EDB7-89D3-2524-BA939AA15C0A}"/>
          </ac:spMkLst>
        </pc:spChg>
        <pc:spChg chg="del">
          <ac:chgData name="小松原 航" userId="1500defb24281381" providerId="LiveId" clId="{A91573CC-3BBB-4F34-AEB5-9ED04E7BD749}" dt="2023-07-18T05:17:36.897" v="3423" actId="478"/>
          <ac:spMkLst>
            <pc:docMk/>
            <pc:sldMk cId="2597320684" sldId="801"/>
            <ac:spMk id="10" creationId="{26EB496C-1967-AD10-9161-17F8758B7B98}"/>
          </ac:spMkLst>
        </pc:spChg>
        <pc:spChg chg="add mod">
          <ac:chgData name="小松原 航" userId="1500defb24281381" providerId="LiveId" clId="{A91573CC-3BBB-4F34-AEB5-9ED04E7BD749}" dt="2023-07-18T05:19:05.164" v="3430" actId="1076"/>
          <ac:spMkLst>
            <pc:docMk/>
            <pc:sldMk cId="2597320684" sldId="801"/>
            <ac:spMk id="11" creationId="{5AAE86FB-D6CB-C881-A042-7A82EB9986DC}"/>
          </ac:spMkLst>
        </pc:spChg>
        <pc:spChg chg="del">
          <ac:chgData name="小松原 航" userId="1500defb24281381" providerId="LiveId" clId="{A91573CC-3BBB-4F34-AEB5-9ED04E7BD749}" dt="2023-07-18T05:17:37.744" v="3424" actId="478"/>
          <ac:spMkLst>
            <pc:docMk/>
            <pc:sldMk cId="2597320684" sldId="801"/>
            <ac:spMk id="14" creationId="{887C99C5-3504-D54D-8E9B-EEC50DD79630}"/>
          </ac:spMkLst>
        </pc:spChg>
        <pc:spChg chg="del">
          <ac:chgData name="小松原 航" userId="1500defb24281381" providerId="LiveId" clId="{A91573CC-3BBB-4F34-AEB5-9ED04E7BD749}" dt="2023-07-18T05:17:38.577" v="3425" actId="478"/>
          <ac:spMkLst>
            <pc:docMk/>
            <pc:sldMk cId="2597320684" sldId="801"/>
            <ac:spMk id="15" creationId="{FC929D29-39B4-2B44-239F-E1F6F6C7BC63}"/>
          </ac:spMkLst>
        </pc:spChg>
        <pc:picChg chg="del">
          <ac:chgData name="小松原 航" userId="1500defb24281381" providerId="LiveId" clId="{A91573CC-3BBB-4F34-AEB5-9ED04E7BD749}" dt="2023-07-18T05:17:32.977" v="3419" actId="478"/>
          <ac:picMkLst>
            <pc:docMk/>
            <pc:sldMk cId="2597320684" sldId="801"/>
            <ac:picMk id="3" creationId="{5133D7D8-2C6C-17B7-A797-AB6BDA647264}"/>
          </ac:picMkLst>
        </pc:picChg>
        <pc:picChg chg="add mod">
          <ac:chgData name="小松原 航" userId="1500defb24281381" providerId="LiveId" clId="{A91573CC-3BBB-4F34-AEB5-9ED04E7BD749}" dt="2023-07-18T05:22:40.839" v="3497" actId="1076"/>
          <ac:picMkLst>
            <pc:docMk/>
            <pc:sldMk cId="2597320684" sldId="801"/>
            <ac:picMk id="13" creationId="{A5EE2AAC-4561-06A6-0229-14F852BC9AA8}"/>
          </ac:picMkLst>
        </pc:picChg>
      </pc:sldChg>
    </pc:docChg>
  </pc:docChgLst>
</pc:chgInfo>
</file>

<file path=ppt/media/image1.tmp>
</file>

<file path=ppt/media/image10.tmp>
</file>

<file path=ppt/media/image11.GIF>
</file>

<file path=ppt/media/image12.GIF>
</file>

<file path=ppt/media/image13.GIF>
</file>

<file path=ppt/media/image14.GIF>
</file>

<file path=ppt/media/image15.tmp>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27520A-9C11-596B-3CF5-A0A74215EFF2}"/>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AC6D8A97-6F12-C0D2-6E0B-3E05BF1446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9AF1BAD7-11D0-6EF6-2F37-BAC5F614C4A8}"/>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5" name="フッター プレースホルダー 4">
            <a:extLst>
              <a:ext uri="{FF2B5EF4-FFF2-40B4-BE49-F238E27FC236}">
                <a16:creationId xmlns:a16="http://schemas.microsoft.com/office/drawing/2014/main" id="{F447800F-6413-81A6-7B95-8C14E539FCD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08676D8-8796-AC1F-22FE-2B2303807642}"/>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3962840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458E5D-FEB0-7257-46D7-1682ABC7B60A}"/>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993DC6D8-CB2D-E4AA-AFBC-DB457FEAB8B1}"/>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A72A79C-0915-BEBD-30CE-A5E26D81A4EB}"/>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5" name="フッター プレースホルダー 4">
            <a:extLst>
              <a:ext uri="{FF2B5EF4-FFF2-40B4-BE49-F238E27FC236}">
                <a16:creationId xmlns:a16="http://schemas.microsoft.com/office/drawing/2014/main" id="{178C0BC1-1340-B6E5-3101-09D9378C030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57B003A-1B22-2CC9-7E36-B581E4CD251A}"/>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322815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B582DFB3-5F08-3F75-B6EF-A7E2D9210F83}"/>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47AF4EB-AC70-2BA6-00B5-D4009894A334}"/>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83CD6DA-0202-007D-1369-823AA2939398}"/>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5" name="フッター プレースホルダー 4">
            <a:extLst>
              <a:ext uri="{FF2B5EF4-FFF2-40B4-BE49-F238E27FC236}">
                <a16:creationId xmlns:a16="http://schemas.microsoft.com/office/drawing/2014/main" id="{1D6427C4-298C-4778-679F-444C5DD6ED8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5D22807-13ED-B73C-5B60-AAF3828B990B}"/>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11969297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59AD69-4F73-AE6F-094E-3001CD888E7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340FF7D-D491-98BE-F7F1-37F3D1BA9103}"/>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35359FB-4524-BF66-066E-B8E83C6DD79E}"/>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5" name="フッター プレースホルダー 4">
            <a:extLst>
              <a:ext uri="{FF2B5EF4-FFF2-40B4-BE49-F238E27FC236}">
                <a16:creationId xmlns:a16="http://schemas.microsoft.com/office/drawing/2014/main" id="{AE8AE076-ADE5-26D8-F78B-115745DFDA4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41A96F3-6BE2-2E9F-1B0A-4CA2C234E0D9}"/>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3730891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8D8FE5-3C32-A0E6-00FA-36949A1AD82B}"/>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330D7EB-F3AF-D57C-4839-C1D082587B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388FFC94-6F1C-79A1-E908-3E6C6D969D2F}"/>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5" name="フッター プレースホルダー 4">
            <a:extLst>
              <a:ext uri="{FF2B5EF4-FFF2-40B4-BE49-F238E27FC236}">
                <a16:creationId xmlns:a16="http://schemas.microsoft.com/office/drawing/2014/main" id="{2E4EF248-D509-C439-C68D-D95B1BD34F6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BEC733A-1AE5-6B49-1DD3-33EF52665A16}"/>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1357138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5868897-5888-84DF-9C67-BCFEA59EBB5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303CB71-3357-F981-1315-587CB212455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86BE2D93-837C-5CE4-91CB-D1843123298F}"/>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1A0742B-D83F-3F77-1306-86B77519FA36}"/>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6" name="フッター プレースホルダー 5">
            <a:extLst>
              <a:ext uri="{FF2B5EF4-FFF2-40B4-BE49-F238E27FC236}">
                <a16:creationId xmlns:a16="http://schemas.microsoft.com/office/drawing/2014/main" id="{AD32B6CF-7071-2E36-F426-5C52BFD1256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C161339-C772-B333-85C1-4148B4FAF3A3}"/>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91658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BFA540-3362-2B65-9619-F2CE2F8052A8}"/>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E7AA2AB-D11B-85B2-C119-8193CE41A6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B3734F39-08CA-7239-BCA9-EDB0ED69A4D4}"/>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667EFEA2-466A-0432-B095-D66CD358B2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68699010-D52C-1B4B-D1DB-7709E54853D4}"/>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6364E072-9745-FC69-2D5C-E0632E3D431B}"/>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8" name="フッター プレースホルダー 7">
            <a:extLst>
              <a:ext uri="{FF2B5EF4-FFF2-40B4-BE49-F238E27FC236}">
                <a16:creationId xmlns:a16="http://schemas.microsoft.com/office/drawing/2014/main" id="{A4A1835A-96D2-6006-C8C0-801B81E1D924}"/>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2FDAD6F2-689A-3348-D8E8-512F59FF69C1}"/>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107474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51EBB4-6ADA-E8F4-11DC-EB1A8BBB7C6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1330F54B-887E-7FCB-0049-B2939E2FFFA3}"/>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4" name="フッター プレースホルダー 3">
            <a:extLst>
              <a:ext uri="{FF2B5EF4-FFF2-40B4-BE49-F238E27FC236}">
                <a16:creationId xmlns:a16="http://schemas.microsoft.com/office/drawing/2014/main" id="{1EE8F888-BB4D-2DBC-D959-8EEBE6187D4E}"/>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8FD104A2-BEBB-3FD4-4C12-129CC0E83824}"/>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465857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BD73D985-C0C1-9607-EB04-425519EFCAEA}"/>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3" name="フッター プレースホルダー 2">
            <a:extLst>
              <a:ext uri="{FF2B5EF4-FFF2-40B4-BE49-F238E27FC236}">
                <a16:creationId xmlns:a16="http://schemas.microsoft.com/office/drawing/2014/main" id="{7848A853-A74F-FBC4-F6CA-4D167A8AA118}"/>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763A6BEF-6843-A30F-99FB-3FA8674B4407}"/>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378036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70F192-553E-4E57-86C6-87B7B37FAFE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CD06EB8-338E-080B-F32D-D48BCA026F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AE2ECE41-09CA-954C-4D1B-E6756FF6CC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4041C90-CB7C-B365-EBFE-E3DA67B8D189}"/>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6" name="フッター プレースホルダー 5">
            <a:extLst>
              <a:ext uri="{FF2B5EF4-FFF2-40B4-BE49-F238E27FC236}">
                <a16:creationId xmlns:a16="http://schemas.microsoft.com/office/drawing/2014/main" id="{00AF3341-E705-01CE-A08E-0E84DAA4B1A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DCC1580-A963-2981-4983-7A7322DD16E9}"/>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5214100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BB3BC9-5DED-7FA1-FAF8-CD5C927B7935}"/>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A0A3A7E1-6E06-5BFF-52E9-8289B4D71D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966B96FD-6F75-BBD2-D0CF-2C5EA4A9DF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D3317C3-A7A5-7FDC-84D4-5C7DE0190A58}"/>
              </a:ext>
            </a:extLst>
          </p:cNvPr>
          <p:cNvSpPr>
            <a:spLocks noGrp="1"/>
          </p:cNvSpPr>
          <p:nvPr>
            <p:ph type="dt" sz="half" idx="10"/>
          </p:nvPr>
        </p:nvSpPr>
        <p:spPr/>
        <p:txBody>
          <a:bodyPr/>
          <a:lstStyle/>
          <a:p>
            <a:fld id="{BD86D453-D53C-4004-B841-D89B5AA223C6}" type="datetimeFigureOut">
              <a:rPr kumimoji="1" lang="ja-JP" altLang="en-US" smtClean="0"/>
              <a:t>2023/7/18</a:t>
            </a:fld>
            <a:endParaRPr kumimoji="1" lang="ja-JP" altLang="en-US"/>
          </a:p>
        </p:txBody>
      </p:sp>
      <p:sp>
        <p:nvSpPr>
          <p:cNvPr id="6" name="フッター プレースホルダー 5">
            <a:extLst>
              <a:ext uri="{FF2B5EF4-FFF2-40B4-BE49-F238E27FC236}">
                <a16:creationId xmlns:a16="http://schemas.microsoft.com/office/drawing/2014/main" id="{606411A6-1E4C-DE7A-FE9B-59621DD2B78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62B9C84-39EF-D8D3-0C48-77C561A10447}"/>
              </a:ext>
            </a:extLst>
          </p:cNvPr>
          <p:cNvSpPr>
            <a:spLocks noGrp="1"/>
          </p:cNvSpPr>
          <p:nvPr>
            <p:ph type="sldNum" sz="quarter" idx="12"/>
          </p:nvPr>
        </p:nvSpPr>
        <p:spPr/>
        <p:txBody>
          <a:body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42334459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61DBC05A-600A-AF27-960D-AF5A008E67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E66C4A8-CFA4-9483-1708-DF4D567A3A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CA0CE7E-C281-A556-6200-234A439D1A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86D453-D53C-4004-B841-D89B5AA223C6}" type="datetimeFigureOut">
              <a:rPr kumimoji="1" lang="ja-JP" altLang="en-US" smtClean="0"/>
              <a:t>2023/7/18</a:t>
            </a:fld>
            <a:endParaRPr kumimoji="1" lang="ja-JP" altLang="en-US"/>
          </a:p>
        </p:txBody>
      </p:sp>
      <p:sp>
        <p:nvSpPr>
          <p:cNvPr id="5" name="フッター プレースホルダー 4">
            <a:extLst>
              <a:ext uri="{FF2B5EF4-FFF2-40B4-BE49-F238E27FC236}">
                <a16:creationId xmlns:a16="http://schemas.microsoft.com/office/drawing/2014/main" id="{3BEE6233-DF54-96F1-E747-F9101364E0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3004868E-9DB0-0317-611F-FFB65CFDAB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F2F6CB-7E17-436D-9574-2831926C0D70}" type="slidenum">
              <a:rPr kumimoji="1" lang="ja-JP" altLang="en-US" smtClean="0"/>
              <a:t>‹#›</a:t>
            </a:fld>
            <a:endParaRPr kumimoji="1" lang="ja-JP" altLang="en-US"/>
          </a:p>
        </p:txBody>
      </p:sp>
    </p:spTree>
    <p:extLst>
      <p:ext uri="{BB962C8B-B14F-4D97-AF65-F5344CB8AC3E}">
        <p14:creationId xmlns:p14="http://schemas.microsoft.com/office/powerpoint/2010/main" val="39840077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14.GIF"/><Relationship Id="rId5" Type="http://schemas.openxmlformats.org/officeDocument/2006/relationships/image" Target="../media/image13.GIF"/><Relationship Id="rId4" Type="http://schemas.openxmlformats.org/officeDocument/2006/relationships/image" Target="../media/image12.GIF"/></Relationships>
</file>

<file path=ppt/slides/_rels/slide12.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hyperlink" Target="https://www.youtube.com/watch?v=YPeR1e_dOKw" TargetMode="External"/><Relationship Id="rId3" Type="http://schemas.openxmlformats.org/officeDocument/2006/relationships/hyperlink" Target="https://www.youtube.com/watch?v=nsGwwhk1Dms" TargetMode="External"/><Relationship Id="rId7" Type="http://schemas.openxmlformats.org/officeDocument/2006/relationships/hyperlink" Target="https://www.youtube.com/watch?v=7TQWXrkIUH4" TargetMode="Externa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hyperlink" Target="https://www.youtube.com/watch?v=d4GQ4Dn-D6U&amp;t=7s" TargetMode="External"/><Relationship Id="rId5" Type="http://schemas.openxmlformats.org/officeDocument/2006/relationships/hyperlink" Target="https://www.youtube.com/watch?v=evZ_AOT2lNc&amp;t=171s" TargetMode="External"/><Relationship Id="rId4" Type="http://schemas.openxmlformats.org/officeDocument/2006/relationships/hyperlink" Target="https://www.youtube.com/watch?v=YYreaCR3QCU&amp;t=674s" TargetMode="External"/><Relationship Id="rId9" Type="http://schemas.openxmlformats.org/officeDocument/2006/relationships/hyperlink" Target="https://www.youtube.com/watch?v=5UaO_G8mz7I"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hyperlink" Target="https://www.youtube.com/watch?v=nsGwwhk1Dms"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nsGwwhk1Dm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YYreaCR3QCU&amp;t=674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watch?v=evZ_AOT2lNc&amp;t=171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d4GQ4Dn-D6U&amp;t=7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d4GQ4Dn-D6U&amp;t=7s"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YPeR1e_dOKw"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0.tm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365EE99E-8F59-E3FE-48AF-C668615CE9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38959" y="365643"/>
            <a:ext cx="6114081" cy="6126714"/>
          </a:xfrm>
          <a:prstGeom prst="rect">
            <a:avLst/>
          </a:prstGeom>
        </p:spPr>
      </p:pic>
    </p:spTree>
    <p:extLst>
      <p:ext uri="{BB962C8B-B14F-4D97-AF65-F5344CB8AC3E}">
        <p14:creationId xmlns:p14="http://schemas.microsoft.com/office/powerpoint/2010/main" val="259096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10</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kumimoji="1" lang="ja-JP" altLang="en-US" sz="3200" dirty="0"/>
              <a:t>ぷよぷよ黒歴史</a:t>
            </a:r>
          </a:p>
        </p:txBody>
      </p:sp>
      <p:sp>
        <p:nvSpPr>
          <p:cNvPr id="12" name="テキスト ボックス 11">
            <a:extLst>
              <a:ext uri="{FF2B5EF4-FFF2-40B4-BE49-F238E27FC236}">
                <a16:creationId xmlns:a16="http://schemas.microsoft.com/office/drawing/2014/main" id="{6BF2BDEE-76F6-6713-DC25-D04DF8DE2C1F}"/>
              </a:ext>
            </a:extLst>
          </p:cNvPr>
          <p:cNvSpPr txBox="1"/>
          <p:nvPr/>
        </p:nvSpPr>
        <p:spPr>
          <a:xfrm>
            <a:off x="8037201" y="1588298"/>
            <a:ext cx="4051477" cy="1477328"/>
          </a:xfrm>
          <a:prstGeom prst="rect">
            <a:avLst/>
          </a:prstGeom>
          <a:noFill/>
        </p:spPr>
        <p:txBody>
          <a:bodyPr wrap="square" rtlCol="0">
            <a:spAutoFit/>
          </a:bodyPr>
          <a:lstStyle/>
          <a:p>
            <a:r>
              <a:rPr kumimoji="1" lang="ja-JP" altLang="en-US" b="1" dirty="0"/>
              <a:t>何がすごいのか</a:t>
            </a:r>
            <a:r>
              <a:rPr kumimoji="1" lang="en-US" altLang="ja-JP" b="1" dirty="0"/>
              <a:t>??</a:t>
            </a:r>
          </a:p>
          <a:p>
            <a:endParaRPr lang="en-US" altLang="ja-JP" dirty="0"/>
          </a:p>
          <a:p>
            <a:r>
              <a:rPr lang="ja-JP" altLang="en-US" dirty="0"/>
              <a:t>どんだけみてんだよ？？ってツッコミが入るくらい見てるのに全然飽きない俺。</a:t>
            </a:r>
            <a:endParaRPr kumimoji="1" lang="en-US" altLang="ja-JP" dirty="0"/>
          </a:p>
        </p:txBody>
      </p:sp>
      <p:graphicFrame>
        <p:nvGraphicFramePr>
          <p:cNvPr id="2" name="表 6">
            <a:extLst>
              <a:ext uri="{FF2B5EF4-FFF2-40B4-BE49-F238E27FC236}">
                <a16:creationId xmlns:a16="http://schemas.microsoft.com/office/drawing/2014/main" id="{14C8E87D-686D-6003-9094-B23A7AA4AFFC}"/>
              </a:ext>
            </a:extLst>
          </p:cNvPr>
          <p:cNvGraphicFramePr>
            <a:graphicFrameLocks noGrp="1"/>
          </p:cNvGraphicFramePr>
          <p:nvPr>
            <p:extLst>
              <p:ext uri="{D42A27DB-BD31-4B8C-83A1-F6EECF244321}">
                <p14:modId xmlns:p14="http://schemas.microsoft.com/office/powerpoint/2010/main" val="3425405309"/>
              </p:ext>
            </p:extLst>
          </p:nvPr>
        </p:nvGraphicFramePr>
        <p:xfrm>
          <a:off x="103322" y="1181100"/>
          <a:ext cx="7667824" cy="4765040"/>
        </p:xfrm>
        <a:graphic>
          <a:graphicData uri="http://schemas.openxmlformats.org/drawingml/2006/table">
            <a:tbl>
              <a:tblPr firstRow="1" bandRow="1">
                <a:tableStyleId>{5C22544A-7EE6-4342-B048-85BDC9FD1C3A}</a:tableStyleId>
              </a:tblPr>
              <a:tblGrid>
                <a:gridCol w="1408561">
                  <a:extLst>
                    <a:ext uri="{9D8B030D-6E8A-4147-A177-3AD203B41FA5}">
                      <a16:colId xmlns:a16="http://schemas.microsoft.com/office/drawing/2014/main" val="3073849659"/>
                    </a:ext>
                  </a:extLst>
                </a:gridCol>
                <a:gridCol w="6259263">
                  <a:extLst>
                    <a:ext uri="{9D8B030D-6E8A-4147-A177-3AD203B41FA5}">
                      <a16:colId xmlns:a16="http://schemas.microsoft.com/office/drawing/2014/main" val="1488392218"/>
                    </a:ext>
                  </a:extLst>
                </a:gridCol>
              </a:tblGrid>
              <a:tr h="370840">
                <a:tc>
                  <a:txBody>
                    <a:bodyPr/>
                    <a:lstStyle/>
                    <a:p>
                      <a:r>
                        <a:rPr kumimoji="1" lang="ja-JP" altLang="en-US" dirty="0"/>
                        <a:t>いつ</a:t>
                      </a:r>
                    </a:p>
                  </a:txBody>
                  <a:tcPr/>
                </a:tc>
                <a:tc>
                  <a:txBody>
                    <a:bodyPr/>
                    <a:lstStyle/>
                    <a:p>
                      <a:r>
                        <a:rPr kumimoji="1" lang="ja-JP" altLang="en-US" dirty="0"/>
                        <a:t>何を？</a:t>
                      </a:r>
                    </a:p>
                  </a:txBody>
                  <a:tcPr/>
                </a:tc>
                <a:extLst>
                  <a:ext uri="{0D108BD9-81ED-4DB2-BD59-A6C34878D82A}">
                    <a16:rowId xmlns:a16="http://schemas.microsoft.com/office/drawing/2014/main" val="2935805200"/>
                  </a:ext>
                </a:extLst>
              </a:tr>
              <a:tr h="370840">
                <a:tc>
                  <a:txBody>
                    <a:bodyPr/>
                    <a:lstStyle/>
                    <a:p>
                      <a:r>
                        <a:rPr kumimoji="1" lang="ja-JP" altLang="en-US" dirty="0"/>
                        <a:t>小学生</a:t>
                      </a:r>
                    </a:p>
                  </a:txBody>
                  <a:tcPr/>
                </a:tc>
                <a:tc>
                  <a:txBody>
                    <a:bodyPr/>
                    <a:lstStyle/>
                    <a:p>
                      <a:r>
                        <a:rPr kumimoji="1" lang="ja-JP" altLang="en-US" dirty="0"/>
                        <a:t>ゲームボーイのぷよぷよを買う。</a:t>
                      </a:r>
                      <a:endParaRPr kumimoji="1" lang="en-US" altLang="ja-JP" dirty="0"/>
                    </a:p>
                    <a:p>
                      <a:r>
                        <a:rPr kumimoji="1" lang="ja-JP" altLang="en-US" dirty="0"/>
                        <a:t>そこそこはまり、親に没収され終わる。</a:t>
                      </a:r>
                    </a:p>
                  </a:txBody>
                  <a:tcPr/>
                </a:tc>
                <a:extLst>
                  <a:ext uri="{0D108BD9-81ED-4DB2-BD59-A6C34878D82A}">
                    <a16:rowId xmlns:a16="http://schemas.microsoft.com/office/drawing/2014/main" val="3975322485"/>
                  </a:ext>
                </a:extLst>
              </a:tr>
              <a:tr h="370840">
                <a:tc>
                  <a:txBody>
                    <a:bodyPr/>
                    <a:lstStyle/>
                    <a:p>
                      <a:r>
                        <a:rPr kumimoji="1" lang="ja-JP" altLang="en-US" dirty="0"/>
                        <a:t>中学生</a:t>
                      </a:r>
                    </a:p>
                  </a:txBody>
                  <a:tcPr/>
                </a:tc>
                <a:tc>
                  <a:txBody>
                    <a:bodyPr/>
                    <a:lstStyle/>
                    <a:p>
                      <a:r>
                        <a:rPr kumimoji="1" lang="en-US" altLang="ja-JP" dirty="0"/>
                        <a:t>YouTube</a:t>
                      </a:r>
                      <a:r>
                        <a:rPr kumimoji="1" lang="ja-JP" altLang="en-US" dirty="0"/>
                        <a:t>にぷよぷよ動画があることに気づき、見尽くす。</a:t>
                      </a:r>
                      <a:r>
                        <a:rPr kumimoji="1" lang="en-US" altLang="ja-JP" dirty="0"/>
                        <a:t>(※</a:t>
                      </a:r>
                      <a:r>
                        <a:rPr kumimoji="1" lang="ja-JP" altLang="en-US" dirty="0"/>
                        <a:t>比喩ではありません</a:t>
                      </a:r>
                      <a:r>
                        <a:rPr kumimoji="1" lang="en-US" altLang="ja-JP" dirty="0"/>
                        <a:t>)</a:t>
                      </a:r>
                    </a:p>
                    <a:p>
                      <a:r>
                        <a:rPr kumimoji="1" lang="en-US" altLang="ja-JP" dirty="0"/>
                        <a:t>YouTube</a:t>
                      </a:r>
                      <a:r>
                        <a:rPr kumimoji="1" lang="ja-JP" altLang="en-US" dirty="0"/>
                        <a:t>に飽き足らず、ニコニコ動画に上がっているぷよぷよ動画も見尽くす</a:t>
                      </a:r>
                      <a:r>
                        <a:rPr kumimoji="1" lang="en-US" altLang="ja-JP" dirty="0"/>
                        <a:t>(※</a:t>
                      </a:r>
                      <a:r>
                        <a:rPr kumimoji="1" lang="ja-JP" altLang="en-US" dirty="0"/>
                        <a:t>比喩ではありません</a:t>
                      </a:r>
                      <a:r>
                        <a:rPr kumimoji="1" lang="en-US" altLang="ja-JP" dirty="0"/>
                        <a:t>)</a:t>
                      </a:r>
                      <a:endParaRPr kumimoji="1" lang="ja-JP" altLang="en-US" dirty="0"/>
                    </a:p>
                  </a:txBody>
                  <a:tcPr/>
                </a:tc>
                <a:extLst>
                  <a:ext uri="{0D108BD9-81ED-4DB2-BD59-A6C34878D82A}">
                    <a16:rowId xmlns:a16="http://schemas.microsoft.com/office/drawing/2014/main" val="370312222"/>
                  </a:ext>
                </a:extLst>
              </a:tr>
              <a:tr h="370840">
                <a:tc>
                  <a:txBody>
                    <a:bodyPr/>
                    <a:lstStyle/>
                    <a:p>
                      <a:r>
                        <a:rPr kumimoji="1" lang="ja-JP" altLang="en-US" dirty="0"/>
                        <a:t>高校生</a:t>
                      </a:r>
                    </a:p>
                  </a:txBody>
                  <a:tcPr/>
                </a:tc>
                <a:tc>
                  <a:txBody>
                    <a:bodyPr/>
                    <a:lstStyle/>
                    <a:p>
                      <a:r>
                        <a:rPr kumimoji="1" lang="en-US" altLang="ja-JP" dirty="0"/>
                        <a:t>PC</a:t>
                      </a:r>
                      <a:r>
                        <a:rPr kumimoji="1" lang="ja-JP" altLang="en-US" dirty="0"/>
                        <a:t>のオンラインぷよぷよにはまり、廃人寸前までやる。高</a:t>
                      </a:r>
                      <a:r>
                        <a:rPr kumimoji="1" lang="en-US" altLang="ja-JP" dirty="0"/>
                        <a:t>2</a:t>
                      </a:r>
                      <a:r>
                        <a:rPr kumimoji="1" lang="ja-JP" altLang="en-US" dirty="0"/>
                        <a:t>くらいで流石にやばいなと悟り、ぷよぷよから足を洗う。</a:t>
                      </a:r>
                    </a:p>
                  </a:txBody>
                  <a:tcPr/>
                </a:tc>
                <a:extLst>
                  <a:ext uri="{0D108BD9-81ED-4DB2-BD59-A6C34878D82A}">
                    <a16:rowId xmlns:a16="http://schemas.microsoft.com/office/drawing/2014/main" val="1309269590"/>
                  </a:ext>
                </a:extLst>
              </a:tr>
              <a:tr h="370840">
                <a:tc>
                  <a:txBody>
                    <a:bodyPr/>
                    <a:lstStyle/>
                    <a:p>
                      <a:r>
                        <a:rPr kumimoji="1" lang="ja-JP" altLang="en-US" dirty="0"/>
                        <a:t>大学生</a:t>
                      </a:r>
                    </a:p>
                  </a:txBody>
                  <a:tcPr/>
                </a:tc>
                <a:tc>
                  <a:txBody>
                    <a:bodyPr/>
                    <a:lstStyle/>
                    <a:p>
                      <a:r>
                        <a:rPr kumimoji="1" lang="ja-JP" altLang="en-US" dirty="0"/>
                        <a:t>ぷよぷよやらず</a:t>
                      </a:r>
                    </a:p>
                  </a:txBody>
                  <a:tcPr/>
                </a:tc>
                <a:extLst>
                  <a:ext uri="{0D108BD9-81ED-4DB2-BD59-A6C34878D82A}">
                    <a16:rowId xmlns:a16="http://schemas.microsoft.com/office/drawing/2014/main" val="2007818743"/>
                  </a:ext>
                </a:extLst>
              </a:tr>
              <a:tr h="370840">
                <a:tc>
                  <a:txBody>
                    <a:bodyPr/>
                    <a:lstStyle/>
                    <a:p>
                      <a:r>
                        <a:rPr kumimoji="1" lang="ja-JP" altLang="en-US" dirty="0"/>
                        <a:t>大学院生</a:t>
                      </a:r>
                    </a:p>
                  </a:txBody>
                  <a:tcPr/>
                </a:tc>
                <a:tc>
                  <a:txBody>
                    <a:bodyPr/>
                    <a:lstStyle/>
                    <a:p>
                      <a:r>
                        <a:rPr kumimoji="1" lang="ja-JP" altLang="en-US" dirty="0"/>
                        <a:t>とこぷよをできるアプリを見つけ、連鎖を作るのにハマる</a:t>
                      </a:r>
                      <a:endParaRPr kumimoji="1" lang="en-US" altLang="ja-JP" dirty="0"/>
                    </a:p>
                    <a:p>
                      <a:r>
                        <a:rPr kumimoji="1" lang="en-US" altLang="ja-JP" dirty="0"/>
                        <a:t>(144</a:t>
                      </a:r>
                      <a:r>
                        <a:rPr kumimoji="1" lang="ja-JP" altLang="en-US" dirty="0"/>
                        <a:t>個あった</a:t>
                      </a:r>
                      <a:r>
                        <a:rPr kumimoji="1" lang="en-US" altLang="ja-JP" dirty="0"/>
                        <a:t>)</a:t>
                      </a:r>
                      <a:endParaRPr kumimoji="1" lang="ja-JP" altLang="en-US" dirty="0"/>
                    </a:p>
                  </a:txBody>
                  <a:tcPr/>
                </a:tc>
                <a:extLst>
                  <a:ext uri="{0D108BD9-81ED-4DB2-BD59-A6C34878D82A}">
                    <a16:rowId xmlns:a16="http://schemas.microsoft.com/office/drawing/2014/main" val="2176338515"/>
                  </a:ext>
                </a:extLst>
              </a:tr>
              <a:tr h="370840">
                <a:tc>
                  <a:txBody>
                    <a:bodyPr/>
                    <a:lstStyle/>
                    <a:p>
                      <a:r>
                        <a:rPr kumimoji="1" lang="ja-JP" altLang="en-US" dirty="0"/>
                        <a:t>社会人</a:t>
                      </a:r>
                    </a:p>
                  </a:txBody>
                  <a:tcPr/>
                </a:tc>
                <a:tc>
                  <a:txBody>
                    <a:bodyPr/>
                    <a:lstStyle/>
                    <a:p>
                      <a:r>
                        <a:rPr kumimoji="1" lang="ja-JP" altLang="en-US" dirty="0"/>
                        <a:t>ぷよぷよ最強リーグなるものがあることを知り、再び動画を見ることにはまる。</a:t>
                      </a:r>
                      <a:endParaRPr kumimoji="1" lang="en-US" altLang="ja-JP" dirty="0"/>
                    </a:p>
                    <a:p>
                      <a:r>
                        <a:rPr kumimoji="1" lang="ja-JP" altLang="en-US" dirty="0"/>
                        <a:t>なんなら動画</a:t>
                      </a:r>
                      <a:r>
                        <a:rPr kumimoji="1" lang="en-US" altLang="ja-JP" dirty="0"/>
                        <a:t>4</a:t>
                      </a:r>
                      <a:r>
                        <a:rPr kumimoji="1" lang="ja-JP" altLang="en-US" dirty="0"/>
                        <a:t>周くらいしてるかもしれない。</a:t>
                      </a:r>
                    </a:p>
                  </a:txBody>
                  <a:tcPr/>
                </a:tc>
                <a:extLst>
                  <a:ext uri="{0D108BD9-81ED-4DB2-BD59-A6C34878D82A}">
                    <a16:rowId xmlns:a16="http://schemas.microsoft.com/office/drawing/2014/main" val="1349657662"/>
                  </a:ext>
                </a:extLst>
              </a:tr>
            </a:tbl>
          </a:graphicData>
        </a:graphic>
      </p:graphicFrame>
    </p:spTree>
    <p:extLst>
      <p:ext uri="{BB962C8B-B14F-4D97-AF65-F5344CB8AC3E}">
        <p14:creationId xmlns:p14="http://schemas.microsoft.com/office/powerpoint/2010/main" val="14589927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11</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lang="ja-JP" altLang="en-US" sz="3200" dirty="0"/>
              <a:t>そのうちの何個かを</a:t>
            </a:r>
            <a:endParaRPr kumimoji="1" lang="ja-JP" altLang="en-US" sz="3200" dirty="0"/>
          </a:p>
        </p:txBody>
      </p:sp>
      <p:pic>
        <p:nvPicPr>
          <p:cNvPr id="7" name="図 6">
            <a:extLst>
              <a:ext uri="{FF2B5EF4-FFF2-40B4-BE49-F238E27FC236}">
                <a16:creationId xmlns:a16="http://schemas.microsoft.com/office/drawing/2014/main" id="{4AA4BF0F-7C7B-86F0-5049-678CB1A858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431" y="1191216"/>
            <a:ext cx="2583385" cy="5457038"/>
          </a:xfrm>
          <a:prstGeom prst="rect">
            <a:avLst/>
          </a:prstGeom>
        </p:spPr>
      </p:pic>
      <p:pic>
        <p:nvPicPr>
          <p:cNvPr id="9" name="図 8">
            <a:extLst>
              <a:ext uri="{FF2B5EF4-FFF2-40B4-BE49-F238E27FC236}">
                <a16:creationId xmlns:a16="http://schemas.microsoft.com/office/drawing/2014/main" id="{BF2FA346-D09D-DFE1-5E2B-513C53706C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6196" y="1191216"/>
            <a:ext cx="2583386" cy="5457041"/>
          </a:xfrm>
          <a:prstGeom prst="rect">
            <a:avLst/>
          </a:prstGeom>
        </p:spPr>
      </p:pic>
      <p:pic>
        <p:nvPicPr>
          <p:cNvPr id="11" name="図 10">
            <a:extLst>
              <a:ext uri="{FF2B5EF4-FFF2-40B4-BE49-F238E27FC236}">
                <a16:creationId xmlns:a16="http://schemas.microsoft.com/office/drawing/2014/main" id="{15C60BF3-2EFE-5DD0-52C6-74C075DE84C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11962" y="1187337"/>
            <a:ext cx="2583386" cy="5457041"/>
          </a:xfrm>
          <a:prstGeom prst="rect">
            <a:avLst/>
          </a:prstGeom>
        </p:spPr>
      </p:pic>
      <p:pic>
        <p:nvPicPr>
          <p:cNvPr id="14" name="図 13">
            <a:extLst>
              <a:ext uri="{FF2B5EF4-FFF2-40B4-BE49-F238E27FC236}">
                <a16:creationId xmlns:a16="http://schemas.microsoft.com/office/drawing/2014/main" id="{F8A310D0-B288-D11F-F1EF-9F4B8AB839C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10600" y="1187337"/>
            <a:ext cx="2583387" cy="5457042"/>
          </a:xfrm>
          <a:prstGeom prst="rect">
            <a:avLst/>
          </a:prstGeom>
        </p:spPr>
      </p:pic>
    </p:spTree>
    <p:extLst>
      <p:ext uri="{BB962C8B-B14F-4D97-AF65-F5344CB8AC3E}">
        <p14:creationId xmlns:p14="http://schemas.microsoft.com/office/powerpoint/2010/main" val="1662509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12</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kumimoji="1" lang="ja-JP" altLang="en-US" sz="3200" dirty="0"/>
              <a:t>ぷよぷよ最強リーグ</a:t>
            </a:r>
          </a:p>
        </p:txBody>
      </p:sp>
      <p:pic>
        <p:nvPicPr>
          <p:cNvPr id="3" name="図 2">
            <a:extLst>
              <a:ext uri="{FF2B5EF4-FFF2-40B4-BE49-F238E27FC236}">
                <a16:creationId xmlns:a16="http://schemas.microsoft.com/office/drawing/2014/main" id="{5133D7D8-2C6C-17B7-A797-AB6BDA6472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8328" y="1693350"/>
            <a:ext cx="9214025" cy="4834653"/>
          </a:xfrm>
          <a:prstGeom prst="rect">
            <a:avLst/>
          </a:prstGeom>
        </p:spPr>
      </p:pic>
      <p:sp>
        <p:nvSpPr>
          <p:cNvPr id="7" name="テキスト ボックス 6">
            <a:extLst>
              <a:ext uri="{FF2B5EF4-FFF2-40B4-BE49-F238E27FC236}">
                <a16:creationId xmlns:a16="http://schemas.microsoft.com/office/drawing/2014/main" id="{2C5129F5-289C-6BCF-10F1-27B154B86248}"/>
              </a:ext>
            </a:extLst>
          </p:cNvPr>
          <p:cNvSpPr txBox="1"/>
          <p:nvPr/>
        </p:nvSpPr>
        <p:spPr>
          <a:xfrm>
            <a:off x="1557579" y="1177824"/>
            <a:ext cx="1379349" cy="369332"/>
          </a:xfrm>
          <a:prstGeom prst="rect">
            <a:avLst/>
          </a:prstGeom>
          <a:noFill/>
        </p:spPr>
        <p:txBody>
          <a:bodyPr wrap="square" rtlCol="0">
            <a:spAutoFit/>
          </a:bodyPr>
          <a:lstStyle/>
          <a:p>
            <a:r>
              <a:rPr kumimoji="1" lang="ja-JP" altLang="en-US" dirty="0"/>
              <a:t>マッキ</a:t>
            </a:r>
            <a:r>
              <a:rPr kumimoji="1" lang="en-US" altLang="ja-JP" dirty="0"/>
              <a:t>―</a:t>
            </a:r>
            <a:endParaRPr kumimoji="1" lang="ja-JP" altLang="en-US" dirty="0"/>
          </a:p>
        </p:txBody>
      </p:sp>
      <p:sp>
        <p:nvSpPr>
          <p:cNvPr id="8" name="テキスト ボックス 7">
            <a:extLst>
              <a:ext uri="{FF2B5EF4-FFF2-40B4-BE49-F238E27FC236}">
                <a16:creationId xmlns:a16="http://schemas.microsoft.com/office/drawing/2014/main" id="{4230E6C1-869A-E6F5-3663-55824DC4D86C}"/>
              </a:ext>
            </a:extLst>
          </p:cNvPr>
          <p:cNvSpPr txBox="1"/>
          <p:nvPr/>
        </p:nvSpPr>
        <p:spPr>
          <a:xfrm>
            <a:off x="3115158" y="1177824"/>
            <a:ext cx="1379349" cy="369332"/>
          </a:xfrm>
          <a:prstGeom prst="rect">
            <a:avLst/>
          </a:prstGeom>
          <a:noFill/>
        </p:spPr>
        <p:txBody>
          <a:bodyPr wrap="square" rtlCol="0">
            <a:spAutoFit/>
          </a:bodyPr>
          <a:lstStyle/>
          <a:p>
            <a:r>
              <a:rPr kumimoji="1" lang="en-US" altLang="ja-JP" dirty="0"/>
              <a:t>delta</a:t>
            </a:r>
            <a:endParaRPr kumimoji="1" lang="ja-JP" altLang="en-US" dirty="0"/>
          </a:p>
        </p:txBody>
      </p:sp>
      <p:sp>
        <p:nvSpPr>
          <p:cNvPr id="9" name="テキスト ボックス 8">
            <a:extLst>
              <a:ext uri="{FF2B5EF4-FFF2-40B4-BE49-F238E27FC236}">
                <a16:creationId xmlns:a16="http://schemas.microsoft.com/office/drawing/2014/main" id="{5533171D-EDB7-89D3-2524-BA939AA15C0A}"/>
              </a:ext>
            </a:extLst>
          </p:cNvPr>
          <p:cNvSpPr txBox="1"/>
          <p:nvPr/>
        </p:nvSpPr>
        <p:spPr>
          <a:xfrm>
            <a:off x="4327761" y="1177824"/>
            <a:ext cx="1379349" cy="369332"/>
          </a:xfrm>
          <a:prstGeom prst="rect">
            <a:avLst/>
          </a:prstGeom>
          <a:noFill/>
        </p:spPr>
        <p:txBody>
          <a:bodyPr wrap="square" rtlCol="0">
            <a:spAutoFit/>
          </a:bodyPr>
          <a:lstStyle/>
          <a:p>
            <a:r>
              <a:rPr kumimoji="1" lang="ja-JP" altLang="en-US" dirty="0"/>
              <a:t>ヨダソウマ</a:t>
            </a:r>
          </a:p>
        </p:txBody>
      </p:sp>
      <p:sp>
        <p:nvSpPr>
          <p:cNvPr id="10" name="テキスト ボックス 9">
            <a:extLst>
              <a:ext uri="{FF2B5EF4-FFF2-40B4-BE49-F238E27FC236}">
                <a16:creationId xmlns:a16="http://schemas.microsoft.com/office/drawing/2014/main" id="{26EB496C-1967-AD10-9161-17F8758B7B98}"/>
              </a:ext>
            </a:extLst>
          </p:cNvPr>
          <p:cNvSpPr txBox="1"/>
          <p:nvPr/>
        </p:nvSpPr>
        <p:spPr>
          <a:xfrm>
            <a:off x="5885340" y="1177824"/>
            <a:ext cx="1379349" cy="369332"/>
          </a:xfrm>
          <a:prstGeom prst="rect">
            <a:avLst/>
          </a:prstGeom>
          <a:noFill/>
        </p:spPr>
        <p:txBody>
          <a:bodyPr wrap="square" rtlCol="0">
            <a:spAutoFit/>
          </a:bodyPr>
          <a:lstStyle/>
          <a:p>
            <a:r>
              <a:rPr lang="en-US" altLang="ja-JP" dirty="0" err="1"/>
              <a:t>piponeer</a:t>
            </a:r>
            <a:endParaRPr kumimoji="1" lang="ja-JP" altLang="en-US" dirty="0"/>
          </a:p>
        </p:txBody>
      </p:sp>
      <p:sp>
        <p:nvSpPr>
          <p:cNvPr id="14" name="テキスト ボックス 13">
            <a:extLst>
              <a:ext uri="{FF2B5EF4-FFF2-40B4-BE49-F238E27FC236}">
                <a16:creationId xmlns:a16="http://schemas.microsoft.com/office/drawing/2014/main" id="{887C99C5-3504-D54D-8E9B-EEC50DD79630}"/>
              </a:ext>
            </a:extLst>
          </p:cNvPr>
          <p:cNvSpPr txBox="1"/>
          <p:nvPr/>
        </p:nvSpPr>
        <p:spPr>
          <a:xfrm>
            <a:off x="7442919" y="1216296"/>
            <a:ext cx="1379349" cy="369332"/>
          </a:xfrm>
          <a:prstGeom prst="rect">
            <a:avLst/>
          </a:prstGeom>
          <a:noFill/>
        </p:spPr>
        <p:txBody>
          <a:bodyPr wrap="square" rtlCol="0">
            <a:spAutoFit/>
          </a:bodyPr>
          <a:lstStyle/>
          <a:p>
            <a:r>
              <a:rPr kumimoji="1" lang="ja-JP" altLang="en-US" dirty="0"/>
              <a:t>ともくん</a:t>
            </a:r>
          </a:p>
        </p:txBody>
      </p:sp>
      <p:sp>
        <p:nvSpPr>
          <p:cNvPr id="15" name="テキスト ボックス 14">
            <a:extLst>
              <a:ext uri="{FF2B5EF4-FFF2-40B4-BE49-F238E27FC236}">
                <a16:creationId xmlns:a16="http://schemas.microsoft.com/office/drawing/2014/main" id="{FC929D29-39B4-2B44-239F-E1F6F6C7BC63}"/>
              </a:ext>
            </a:extLst>
          </p:cNvPr>
          <p:cNvSpPr txBox="1"/>
          <p:nvPr/>
        </p:nvSpPr>
        <p:spPr>
          <a:xfrm>
            <a:off x="9113004" y="1216296"/>
            <a:ext cx="1379349" cy="369332"/>
          </a:xfrm>
          <a:prstGeom prst="rect">
            <a:avLst/>
          </a:prstGeom>
          <a:noFill/>
        </p:spPr>
        <p:txBody>
          <a:bodyPr wrap="square" rtlCol="0">
            <a:spAutoFit/>
          </a:bodyPr>
          <a:lstStyle/>
          <a:p>
            <a:r>
              <a:rPr kumimoji="1" lang="en-US" altLang="ja-JP" dirty="0" err="1"/>
              <a:t>momoken</a:t>
            </a:r>
            <a:endParaRPr kumimoji="1" lang="ja-JP" altLang="en-US" dirty="0"/>
          </a:p>
        </p:txBody>
      </p:sp>
    </p:spTree>
    <p:extLst>
      <p:ext uri="{BB962C8B-B14F-4D97-AF65-F5344CB8AC3E}">
        <p14:creationId xmlns:p14="http://schemas.microsoft.com/office/powerpoint/2010/main" val="3163943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13</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kumimoji="1" lang="ja-JP" altLang="en-US" sz="3200" dirty="0"/>
              <a:t>おすすめ </a:t>
            </a:r>
            <a:r>
              <a:rPr kumimoji="1" lang="en-US" altLang="ja-JP" sz="3200" dirty="0"/>
              <a:t>(</a:t>
            </a:r>
            <a:r>
              <a:rPr kumimoji="1" lang="ja-JP" altLang="en-US" sz="3200" dirty="0"/>
              <a:t>他にもたくさん動画あります</a:t>
            </a:r>
            <a:r>
              <a:rPr kumimoji="1" lang="en-US" altLang="ja-JP" sz="3200" dirty="0"/>
              <a:t>)</a:t>
            </a:r>
            <a:endParaRPr kumimoji="1" lang="ja-JP" altLang="en-US" sz="3200" dirty="0"/>
          </a:p>
        </p:txBody>
      </p:sp>
      <p:sp>
        <p:nvSpPr>
          <p:cNvPr id="9" name="テキスト ボックス 8">
            <a:extLst>
              <a:ext uri="{FF2B5EF4-FFF2-40B4-BE49-F238E27FC236}">
                <a16:creationId xmlns:a16="http://schemas.microsoft.com/office/drawing/2014/main" id="{BC47F108-4B9F-67F1-7FA3-B5054FEC2CC1}"/>
              </a:ext>
            </a:extLst>
          </p:cNvPr>
          <p:cNvSpPr txBox="1"/>
          <p:nvPr/>
        </p:nvSpPr>
        <p:spPr>
          <a:xfrm>
            <a:off x="519192" y="1304455"/>
            <a:ext cx="9934413" cy="5047536"/>
          </a:xfrm>
          <a:prstGeom prst="rect">
            <a:avLst/>
          </a:prstGeom>
          <a:noFill/>
        </p:spPr>
        <p:txBody>
          <a:bodyPr wrap="square">
            <a:spAutoFit/>
          </a:bodyPr>
          <a:lstStyle/>
          <a:p>
            <a:r>
              <a:rPr kumimoji="1" lang="en-US" altLang="ja-JP" sz="1400" dirty="0">
                <a:hlinkClick r:id="rId3"/>
              </a:rPr>
              <a:t>https://www.youtube.com/watch?v=nsGwwhk1Dms</a:t>
            </a:r>
            <a:endParaRPr lang="en-US" altLang="ja-JP" sz="1400" dirty="0"/>
          </a:p>
          <a:p>
            <a:pPr lvl="1"/>
            <a:r>
              <a:rPr kumimoji="1" lang="ja-JP" altLang="en-US" sz="1400" dirty="0"/>
              <a:t>青のリカバリー</a:t>
            </a:r>
            <a:r>
              <a:rPr lang="ja-JP" altLang="en-US" sz="1400" dirty="0"/>
              <a:t>　</a:t>
            </a:r>
            <a:r>
              <a:rPr kumimoji="1" lang="en-US" altLang="ja-JP" sz="1400" dirty="0"/>
              <a:t>0:00 </a:t>
            </a:r>
            <a:r>
              <a:rPr kumimoji="1" lang="ja-JP" altLang="en-US" sz="1400" dirty="0"/>
              <a:t>芸術</a:t>
            </a:r>
            <a:endParaRPr kumimoji="1" lang="en-US" altLang="ja-JP" sz="1400" dirty="0"/>
          </a:p>
          <a:p>
            <a:pPr lvl="1"/>
            <a:r>
              <a:rPr lang="ja-JP" altLang="en-US" sz="1400" dirty="0"/>
              <a:t>神々の遊び</a:t>
            </a:r>
            <a:r>
              <a:rPr kumimoji="1" lang="en-US" altLang="ja-JP" sz="1400" dirty="0"/>
              <a:t>4:54</a:t>
            </a:r>
            <a:r>
              <a:rPr kumimoji="1" lang="ja-JP" altLang="en-US" sz="1400" dirty="0"/>
              <a:t>　対応</a:t>
            </a:r>
            <a:endParaRPr kumimoji="1" lang="en-US" altLang="ja-JP" sz="1400" dirty="0"/>
          </a:p>
          <a:p>
            <a:pPr lvl="1"/>
            <a:r>
              <a:rPr lang="ja-JP" altLang="en-US" sz="1400" dirty="0"/>
              <a:t>至高</a:t>
            </a:r>
            <a:r>
              <a:rPr kumimoji="1" lang="ja-JP" altLang="en-US" sz="1400" dirty="0"/>
              <a:t>の延ばし</a:t>
            </a:r>
            <a:r>
              <a:rPr kumimoji="1" lang="en-US" altLang="ja-JP" sz="1400" dirty="0"/>
              <a:t>11:37</a:t>
            </a:r>
          </a:p>
          <a:p>
            <a:pPr lvl="1"/>
            <a:r>
              <a:rPr kumimoji="1" lang="ja-JP" altLang="en-US" sz="1400" dirty="0"/>
              <a:t>ラグナロク</a:t>
            </a:r>
            <a:r>
              <a:rPr kumimoji="1" lang="en-US" altLang="ja-JP" sz="1400" dirty="0"/>
              <a:t>18:43 </a:t>
            </a:r>
            <a:r>
              <a:rPr kumimoji="1" lang="ja-JP" altLang="en-US" sz="1400" dirty="0"/>
              <a:t>回し</a:t>
            </a:r>
            <a:endParaRPr kumimoji="1" lang="en-US" altLang="ja-JP" sz="1400" dirty="0"/>
          </a:p>
          <a:p>
            <a:r>
              <a:rPr kumimoji="1" lang="en-US" altLang="ja-JP" sz="1400" dirty="0">
                <a:hlinkClick r:id="rId4"/>
              </a:rPr>
              <a:t>https://www.youtube.com/watch?v=YYreaCR3QCU&amp;t=674s</a:t>
            </a:r>
            <a:endParaRPr kumimoji="1" lang="en-US" altLang="ja-JP" sz="1400" dirty="0"/>
          </a:p>
          <a:p>
            <a:pPr lvl="1"/>
            <a:r>
              <a:rPr lang="en-US" altLang="ja-JP" sz="1400" dirty="0"/>
              <a:t>11:14 </a:t>
            </a:r>
            <a:r>
              <a:rPr lang="ja-JP" altLang="en-US" sz="1400" dirty="0"/>
              <a:t>神ツモ</a:t>
            </a:r>
            <a:endParaRPr lang="en-US" altLang="ja-JP" sz="1400" dirty="0"/>
          </a:p>
          <a:p>
            <a:r>
              <a:rPr kumimoji="1" lang="en-US" altLang="ja-JP" sz="1400" dirty="0">
                <a:hlinkClick r:id="rId5"/>
              </a:rPr>
              <a:t>https://www.youtube.com/watch?v=evZ_AOT2lNc&amp;t=171s</a:t>
            </a:r>
            <a:endParaRPr kumimoji="1" lang="en-US" altLang="ja-JP" sz="1400" dirty="0"/>
          </a:p>
          <a:p>
            <a:pPr lvl="1"/>
            <a:r>
              <a:rPr kumimoji="1" lang="en-US" altLang="ja-JP" sz="1400" dirty="0"/>
              <a:t>7:33 17</a:t>
            </a:r>
            <a:r>
              <a:rPr kumimoji="1" lang="ja-JP" altLang="en-US" sz="1400" dirty="0"/>
              <a:t>連鎖</a:t>
            </a:r>
            <a:endParaRPr kumimoji="1" lang="en-US" altLang="ja-JP" sz="1400" dirty="0"/>
          </a:p>
          <a:p>
            <a:r>
              <a:rPr kumimoji="1" lang="en-US" altLang="ja-JP" sz="1400" dirty="0">
                <a:hlinkClick r:id="rId6"/>
              </a:rPr>
              <a:t>https://www.youtube.com/watch?v=d4GQ4Dn-D6U&amp;t=7s</a:t>
            </a:r>
            <a:endParaRPr kumimoji="1" lang="en-US" altLang="ja-JP" sz="1400" dirty="0"/>
          </a:p>
          <a:p>
            <a:pPr lvl="1"/>
            <a:r>
              <a:rPr lang="en-US" altLang="ja-JP" sz="1400" dirty="0"/>
              <a:t>14:50 </a:t>
            </a:r>
            <a:r>
              <a:rPr lang="ja-JP" altLang="en-US" sz="1400" dirty="0"/>
              <a:t>セカンドバトル</a:t>
            </a:r>
            <a:endParaRPr lang="en-US" altLang="ja-JP" sz="1400" dirty="0"/>
          </a:p>
          <a:p>
            <a:pPr lvl="1"/>
            <a:r>
              <a:rPr kumimoji="1" lang="en-US" altLang="ja-JP" sz="1400" dirty="0"/>
              <a:t>20:59 delta</a:t>
            </a:r>
            <a:r>
              <a:rPr kumimoji="1" lang="ja-JP" altLang="en-US" sz="1400" dirty="0"/>
              <a:t>覚醒</a:t>
            </a:r>
            <a:endParaRPr kumimoji="1" lang="en-US" altLang="ja-JP" sz="1400" dirty="0"/>
          </a:p>
          <a:p>
            <a:r>
              <a:rPr kumimoji="1" lang="en-US" altLang="ja-JP" sz="1400" dirty="0">
                <a:hlinkClick r:id="rId7"/>
              </a:rPr>
              <a:t>https://www.youtube.com/watch?v=7TQWXrkIUH4</a:t>
            </a:r>
            <a:endParaRPr kumimoji="1" lang="en-US" altLang="ja-JP" sz="1400" dirty="0"/>
          </a:p>
          <a:p>
            <a:pPr lvl="1"/>
            <a:r>
              <a:rPr lang="en-US" altLang="ja-JP" sz="1400" dirty="0"/>
              <a:t>1:52 </a:t>
            </a:r>
            <a:r>
              <a:rPr lang="ja-JP" altLang="en-US" sz="1400" dirty="0"/>
              <a:t>攻守交替</a:t>
            </a:r>
            <a:endParaRPr lang="en-US" altLang="ja-JP" sz="1400" dirty="0"/>
          </a:p>
          <a:p>
            <a:pPr lvl="1"/>
            <a:r>
              <a:rPr kumimoji="1" lang="en-US" altLang="ja-JP" sz="1400" dirty="0"/>
              <a:t>6:54 </a:t>
            </a:r>
            <a:r>
              <a:rPr kumimoji="1" lang="ja-JP" altLang="en-US" sz="1400" dirty="0"/>
              <a:t>ビーストモード</a:t>
            </a:r>
            <a:endParaRPr kumimoji="1" lang="en-US" altLang="ja-JP" sz="1400" dirty="0"/>
          </a:p>
          <a:p>
            <a:pPr lvl="1"/>
            <a:r>
              <a:rPr lang="en-US" altLang="ja-JP" sz="1400" dirty="0"/>
              <a:t>15:21 </a:t>
            </a:r>
            <a:r>
              <a:rPr lang="ja-JP" altLang="en-US" sz="1400" dirty="0"/>
              <a:t>ハードパンチャー</a:t>
            </a:r>
            <a:endParaRPr lang="en-US" altLang="ja-JP" sz="1400" dirty="0"/>
          </a:p>
          <a:p>
            <a:pPr lvl="1"/>
            <a:r>
              <a:rPr kumimoji="1" lang="en-US" altLang="ja-JP" sz="1400" dirty="0"/>
              <a:t>19:52 </a:t>
            </a:r>
            <a:r>
              <a:rPr kumimoji="1" lang="ja-JP" altLang="en-US" sz="1400" dirty="0"/>
              <a:t>正確無比セカンド</a:t>
            </a:r>
            <a:endParaRPr kumimoji="1" lang="en-US" altLang="ja-JP" sz="1400" dirty="0"/>
          </a:p>
          <a:p>
            <a:r>
              <a:rPr kumimoji="1" lang="en-US" altLang="ja-JP" sz="1400" dirty="0">
                <a:hlinkClick r:id="rId8"/>
              </a:rPr>
              <a:t>https://www.youtube.com/watch?v=YPeR1e_dOKw</a:t>
            </a:r>
            <a:endParaRPr kumimoji="1" lang="en-US" altLang="ja-JP" sz="1400" dirty="0"/>
          </a:p>
          <a:p>
            <a:pPr lvl="1"/>
            <a:r>
              <a:rPr lang="en-US" altLang="ja-JP" sz="1400" dirty="0"/>
              <a:t>1:46 DELTA</a:t>
            </a:r>
            <a:r>
              <a:rPr lang="ja-JP" altLang="en-US" sz="1400" dirty="0"/>
              <a:t>の連鎖力</a:t>
            </a:r>
            <a:endParaRPr lang="en-US" altLang="ja-JP" sz="1400" dirty="0"/>
          </a:p>
          <a:p>
            <a:pPr lvl="1"/>
            <a:r>
              <a:rPr kumimoji="1" lang="en-US" altLang="ja-JP" sz="1400" dirty="0"/>
              <a:t>6:28 </a:t>
            </a:r>
            <a:r>
              <a:rPr kumimoji="1" lang="ja-JP" altLang="en-US" sz="1400" dirty="0"/>
              <a:t>第二折りの発想</a:t>
            </a:r>
            <a:endParaRPr kumimoji="1" lang="en-US" altLang="ja-JP" sz="1400" dirty="0"/>
          </a:p>
          <a:p>
            <a:pPr lvl="1"/>
            <a:r>
              <a:rPr lang="en-US" altLang="ja-JP" sz="1400" dirty="0"/>
              <a:t>10:46 </a:t>
            </a:r>
            <a:r>
              <a:rPr lang="ja-JP" altLang="en-US" sz="1400" dirty="0"/>
              <a:t>巨人のいばら</a:t>
            </a:r>
            <a:endParaRPr kumimoji="1" lang="en-US" altLang="ja-JP" sz="1400" dirty="0"/>
          </a:p>
          <a:p>
            <a:r>
              <a:rPr kumimoji="1" lang="en-US" altLang="ja-JP" sz="1400" dirty="0">
                <a:hlinkClick r:id="rId9"/>
              </a:rPr>
              <a:t>https://www.youtube.com/watch?v=5UaO_G8mz7I</a:t>
            </a:r>
            <a:endParaRPr kumimoji="1" lang="en-US" altLang="ja-JP" sz="1400" dirty="0"/>
          </a:p>
          <a:p>
            <a:r>
              <a:rPr lang="en-US" altLang="ja-JP" sz="1400" dirty="0"/>
              <a:t>          6:03 </a:t>
            </a:r>
            <a:r>
              <a:rPr lang="ja-JP" altLang="en-US" sz="1400" dirty="0"/>
              <a:t>芸術的なつなぎ</a:t>
            </a:r>
            <a:endParaRPr kumimoji="1" lang="en-US" altLang="ja-JP" sz="1400" dirty="0"/>
          </a:p>
        </p:txBody>
      </p:sp>
    </p:spTree>
    <p:extLst>
      <p:ext uri="{BB962C8B-B14F-4D97-AF65-F5344CB8AC3E}">
        <p14:creationId xmlns:p14="http://schemas.microsoft.com/office/powerpoint/2010/main" val="276574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2</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kumimoji="1" lang="ja-JP" altLang="en-US" sz="3200" dirty="0"/>
              <a:t>ぷよぷよのルール</a:t>
            </a:r>
          </a:p>
        </p:txBody>
      </p:sp>
      <p:sp>
        <p:nvSpPr>
          <p:cNvPr id="11" name="テキスト ボックス 10">
            <a:extLst>
              <a:ext uri="{FF2B5EF4-FFF2-40B4-BE49-F238E27FC236}">
                <a16:creationId xmlns:a16="http://schemas.microsoft.com/office/drawing/2014/main" id="{5AAE86FB-D6CB-C881-A042-7A82EB9986DC}"/>
              </a:ext>
            </a:extLst>
          </p:cNvPr>
          <p:cNvSpPr txBox="1"/>
          <p:nvPr/>
        </p:nvSpPr>
        <p:spPr>
          <a:xfrm>
            <a:off x="451387" y="6182714"/>
            <a:ext cx="10203697" cy="461665"/>
          </a:xfrm>
          <a:prstGeom prst="rect">
            <a:avLst/>
          </a:prstGeom>
          <a:noFill/>
        </p:spPr>
        <p:txBody>
          <a:bodyPr wrap="square">
            <a:spAutoFit/>
          </a:bodyPr>
          <a:lstStyle/>
          <a:p>
            <a:r>
              <a:rPr lang="ja-JP" altLang="en-US" sz="1200" dirty="0"/>
              <a:t>https://www.orefirblog.com/%E3%81%B7%E3%82%88%E3%81%B7%E3%82%88%E3%81%AE%E3%83%AB%E3%83%BC%E3%83%AB%E3%81%AB%E3%81%A4%E3%81%84%E3%81%A6%EF%BC%88%E5%8D%98%E7%B4%94%E3%81%A7%E3%81%99%EF%BC%81%EF%BC%89/</a:t>
            </a:r>
          </a:p>
        </p:txBody>
      </p:sp>
      <p:pic>
        <p:nvPicPr>
          <p:cNvPr id="13" name="図 12">
            <a:extLst>
              <a:ext uri="{FF2B5EF4-FFF2-40B4-BE49-F238E27FC236}">
                <a16:creationId xmlns:a16="http://schemas.microsoft.com/office/drawing/2014/main" id="{A5EE2AAC-4561-06A6-0229-14F852BC9AA8}"/>
              </a:ext>
            </a:extLst>
          </p:cNvPr>
          <p:cNvPicPr>
            <a:picLocks noChangeAspect="1"/>
          </p:cNvPicPr>
          <p:nvPr/>
        </p:nvPicPr>
        <p:blipFill>
          <a:blip r:embed="rId3"/>
          <a:stretch>
            <a:fillRect/>
          </a:stretch>
        </p:blipFill>
        <p:spPr>
          <a:xfrm>
            <a:off x="1647440" y="1624967"/>
            <a:ext cx="7811590" cy="3896269"/>
          </a:xfrm>
          <a:prstGeom prst="rect">
            <a:avLst/>
          </a:prstGeom>
        </p:spPr>
      </p:pic>
    </p:spTree>
    <p:extLst>
      <p:ext uri="{BB962C8B-B14F-4D97-AF65-F5344CB8AC3E}">
        <p14:creationId xmlns:p14="http://schemas.microsoft.com/office/powerpoint/2010/main" val="2597320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3</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kumimoji="1" lang="ja-JP" altLang="en-US" sz="3200" dirty="0"/>
              <a:t>芸術的なのばし</a:t>
            </a:r>
          </a:p>
        </p:txBody>
      </p:sp>
      <p:pic>
        <p:nvPicPr>
          <p:cNvPr id="11" name="図 10">
            <a:extLst>
              <a:ext uri="{FF2B5EF4-FFF2-40B4-BE49-F238E27FC236}">
                <a16:creationId xmlns:a16="http://schemas.microsoft.com/office/drawing/2014/main" id="{BCC43EBA-2C7E-AFDC-9F30-F6618474A337}"/>
              </a:ext>
            </a:extLst>
          </p:cNvPr>
          <p:cNvPicPr>
            <a:picLocks noChangeAspect="1"/>
          </p:cNvPicPr>
          <p:nvPr/>
        </p:nvPicPr>
        <p:blipFill>
          <a:blip r:embed="rId3"/>
          <a:stretch>
            <a:fillRect/>
          </a:stretch>
        </p:blipFill>
        <p:spPr>
          <a:xfrm>
            <a:off x="920182" y="1400962"/>
            <a:ext cx="2762035" cy="5028125"/>
          </a:xfrm>
          <a:prstGeom prst="rect">
            <a:avLst/>
          </a:prstGeom>
        </p:spPr>
      </p:pic>
      <p:sp>
        <p:nvSpPr>
          <p:cNvPr id="12" name="テキスト ボックス 11">
            <a:extLst>
              <a:ext uri="{FF2B5EF4-FFF2-40B4-BE49-F238E27FC236}">
                <a16:creationId xmlns:a16="http://schemas.microsoft.com/office/drawing/2014/main" id="{6BF2BDEE-76F6-6713-DC25-D04DF8DE2C1F}"/>
              </a:ext>
            </a:extLst>
          </p:cNvPr>
          <p:cNvSpPr txBox="1"/>
          <p:nvPr/>
        </p:nvSpPr>
        <p:spPr>
          <a:xfrm>
            <a:off x="4302109" y="1499737"/>
            <a:ext cx="7604890" cy="3139321"/>
          </a:xfrm>
          <a:prstGeom prst="rect">
            <a:avLst/>
          </a:prstGeom>
          <a:noFill/>
        </p:spPr>
        <p:txBody>
          <a:bodyPr wrap="square" rtlCol="0">
            <a:spAutoFit/>
          </a:bodyPr>
          <a:lstStyle/>
          <a:p>
            <a:r>
              <a:rPr kumimoji="1" lang="ja-JP" altLang="en-US" b="1" dirty="0"/>
              <a:t>何がすごいのか</a:t>
            </a:r>
            <a:r>
              <a:rPr kumimoji="1" lang="en-US" altLang="ja-JP" b="1" dirty="0"/>
              <a:t>??</a:t>
            </a:r>
          </a:p>
          <a:p>
            <a:endParaRPr lang="en-US" altLang="ja-JP" b="1" dirty="0"/>
          </a:p>
          <a:p>
            <a:r>
              <a:rPr kumimoji="1" lang="ja-JP" altLang="en-US" dirty="0"/>
              <a:t>三段目の青で消えてしまうのを把握</a:t>
            </a:r>
            <a:endParaRPr kumimoji="1" lang="en-US" altLang="ja-JP" dirty="0"/>
          </a:p>
          <a:p>
            <a:endParaRPr lang="en-US" altLang="ja-JP" dirty="0"/>
          </a:p>
          <a:p>
            <a:r>
              <a:rPr kumimoji="1" lang="ja-JP" altLang="en-US" dirty="0"/>
              <a:t>二列目に青を仕込む</a:t>
            </a:r>
            <a:r>
              <a:rPr kumimoji="1" lang="en-US" altLang="ja-JP" dirty="0"/>
              <a:t>+</a:t>
            </a:r>
            <a:r>
              <a:rPr kumimoji="1" lang="ja-JP" altLang="en-US" dirty="0"/>
              <a:t>同時消しではなく、黄色をクッションで入れることによって連鎖数もキープ</a:t>
            </a:r>
            <a:endParaRPr kumimoji="1" lang="en-US" altLang="ja-JP" dirty="0"/>
          </a:p>
          <a:p>
            <a:endParaRPr lang="en-US" altLang="ja-JP" dirty="0"/>
          </a:p>
          <a:p>
            <a:r>
              <a:rPr kumimoji="1" lang="en-US" altLang="ja-JP" dirty="0">
                <a:hlinkClick r:id="rId4"/>
              </a:rPr>
              <a:t>https://www.youtube.com/watch?v=nsGwwhk1Dms</a:t>
            </a:r>
            <a:endParaRPr lang="en-US" altLang="ja-JP" dirty="0"/>
          </a:p>
          <a:p>
            <a:pPr lvl="1"/>
            <a:r>
              <a:rPr kumimoji="1" lang="en-US" altLang="ja-JP" dirty="0"/>
              <a:t>0:00 </a:t>
            </a:r>
          </a:p>
          <a:p>
            <a:endParaRPr kumimoji="1" lang="en-US" altLang="ja-JP" dirty="0"/>
          </a:p>
          <a:p>
            <a:endParaRPr kumimoji="1" lang="en-US" altLang="ja-JP" b="1" dirty="0"/>
          </a:p>
        </p:txBody>
      </p:sp>
      <p:sp>
        <p:nvSpPr>
          <p:cNvPr id="13" name="楕円 12">
            <a:extLst>
              <a:ext uri="{FF2B5EF4-FFF2-40B4-BE49-F238E27FC236}">
                <a16:creationId xmlns:a16="http://schemas.microsoft.com/office/drawing/2014/main" id="{82FFBF71-0B73-7B37-4855-6431F380E9BD}"/>
              </a:ext>
            </a:extLst>
          </p:cNvPr>
          <p:cNvSpPr/>
          <p:nvPr/>
        </p:nvSpPr>
        <p:spPr>
          <a:xfrm>
            <a:off x="1610337" y="1501372"/>
            <a:ext cx="364211" cy="383955"/>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287282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4</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lang="ja-JP" altLang="en-US" sz="3200" dirty="0"/>
              <a:t>正確無比なぷよさばき</a:t>
            </a:r>
            <a:endParaRPr kumimoji="1" lang="ja-JP" altLang="en-US" sz="3200" dirty="0"/>
          </a:p>
        </p:txBody>
      </p:sp>
      <p:sp>
        <p:nvSpPr>
          <p:cNvPr id="12" name="テキスト ボックス 11">
            <a:extLst>
              <a:ext uri="{FF2B5EF4-FFF2-40B4-BE49-F238E27FC236}">
                <a16:creationId xmlns:a16="http://schemas.microsoft.com/office/drawing/2014/main" id="{6BF2BDEE-76F6-6713-DC25-D04DF8DE2C1F}"/>
              </a:ext>
            </a:extLst>
          </p:cNvPr>
          <p:cNvSpPr txBox="1"/>
          <p:nvPr/>
        </p:nvSpPr>
        <p:spPr>
          <a:xfrm>
            <a:off x="4302109" y="1499737"/>
            <a:ext cx="7604890" cy="3139321"/>
          </a:xfrm>
          <a:prstGeom prst="rect">
            <a:avLst/>
          </a:prstGeom>
          <a:noFill/>
        </p:spPr>
        <p:txBody>
          <a:bodyPr wrap="square" rtlCol="0">
            <a:spAutoFit/>
          </a:bodyPr>
          <a:lstStyle/>
          <a:p>
            <a:r>
              <a:rPr kumimoji="1" lang="ja-JP" altLang="en-US" b="1" dirty="0"/>
              <a:t>何がすごいのか</a:t>
            </a:r>
            <a:r>
              <a:rPr kumimoji="1" lang="en-US" altLang="ja-JP" b="1" dirty="0"/>
              <a:t>??</a:t>
            </a:r>
          </a:p>
          <a:p>
            <a:endParaRPr lang="en-US" altLang="ja-JP" b="1" dirty="0"/>
          </a:p>
          <a:p>
            <a:r>
              <a:rPr lang="ja-JP" altLang="en-US" dirty="0"/>
              <a:t>ここから画面上部の見えないところに的確にプヨをさばいて発火にこぎつける</a:t>
            </a:r>
            <a:endParaRPr lang="en-US" altLang="ja-JP" dirty="0"/>
          </a:p>
          <a:p>
            <a:endParaRPr kumimoji="1" lang="en-US" altLang="ja-JP" dirty="0"/>
          </a:p>
          <a:p>
            <a:r>
              <a:rPr lang="ja-JP" altLang="en-US" dirty="0"/>
              <a:t>時間がない中こんなさばき方は普通出来ない</a:t>
            </a:r>
            <a:endParaRPr lang="en-US" altLang="ja-JP" dirty="0"/>
          </a:p>
          <a:p>
            <a:endParaRPr kumimoji="1" lang="en-US" altLang="ja-JP" dirty="0"/>
          </a:p>
          <a:p>
            <a:r>
              <a:rPr kumimoji="1" lang="en-US" altLang="ja-JP" dirty="0">
                <a:hlinkClick r:id="rId3"/>
              </a:rPr>
              <a:t>https://www.youtube.com/watch?v=nsGwwhk1Dms</a:t>
            </a:r>
            <a:endParaRPr lang="en-US" altLang="ja-JP" dirty="0"/>
          </a:p>
          <a:p>
            <a:pPr lvl="1"/>
            <a:r>
              <a:rPr kumimoji="1" lang="en-US" altLang="ja-JP" dirty="0"/>
              <a:t>18:43 </a:t>
            </a:r>
          </a:p>
          <a:p>
            <a:endParaRPr kumimoji="1" lang="en-US" altLang="ja-JP" dirty="0"/>
          </a:p>
          <a:p>
            <a:endParaRPr kumimoji="1" lang="en-US" altLang="ja-JP" b="1" dirty="0"/>
          </a:p>
        </p:txBody>
      </p:sp>
      <p:pic>
        <p:nvPicPr>
          <p:cNvPr id="3" name="図 2">
            <a:extLst>
              <a:ext uri="{FF2B5EF4-FFF2-40B4-BE49-F238E27FC236}">
                <a16:creationId xmlns:a16="http://schemas.microsoft.com/office/drawing/2014/main" id="{E5CF38A9-04AA-0F6E-4EF1-C873489F0C76}"/>
              </a:ext>
            </a:extLst>
          </p:cNvPr>
          <p:cNvPicPr>
            <a:picLocks noChangeAspect="1"/>
          </p:cNvPicPr>
          <p:nvPr/>
        </p:nvPicPr>
        <p:blipFill>
          <a:blip r:embed="rId4"/>
          <a:stretch>
            <a:fillRect/>
          </a:stretch>
        </p:blipFill>
        <p:spPr>
          <a:xfrm>
            <a:off x="514513" y="1400962"/>
            <a:ext cx="3377575" cy="4800081"/>
          </a:xfrm>
          <a:prstGeom prst="rect">
            <a:avLst/>
          </a:prstGeom>
        </p:spPr>
      </p:pic>
    </p:spTree>
    <p:extLst>
      <p:ext uri="{BB962C8B-B14F-4D97-AF65-F5344CB8AC3E}">
        <p14:creationId xmlns:p14="http://schemas.microsoft.com/office/powerpoint/2010/main" val="1294611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5</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lang="ja-JP" altLang="en-US" sz="3200" dirty="0"/>
              <a:t>来たる、神ヅモ</a:t>
            </a:r>
            <a:endParaRPr kumimoji="1" lang="ja-JP" altLang="en-US" sz="3200" dirty="0"/>
          </a:p>
        </p:txBody>
      </p:sp>
      <p:sp>
        <p:nvSpPr>
          <p:cNvPr id="12" name="テキスト ボックス 11">
            <a:extLst>
              <a:ext uri="{FF2B5EF4-FFF2-40B4-BE49-F238E27FC236}">
                <a16:creationId xmlns:a16="http://schemas.microsoft.com/office/drawing/2014/main" id="{6BF2BDEE-76F6-6713-DC25-D04DF8DE2C1F}"/>
              </a:ext>
            </a:extLst>
          </p:cNvPr>
          <p:cNvSpPr txBox="1"/>
          <p:nvPr/>
        </p:nvSpPr>
        <p:spPr>
          <a:xfrm>
            <a:off x="4302109" y="1499737"/>
            <a:ext cx="7267376" cy="2862322"/>
          </a:xfrm>
          <a:prstGeom prst="rect">
            <a:avLst/>
          </a:prstGeom>
          <a:noFill/>
        </p:spPr>
        <p:txBody>
          <a:bodyPr wrap="square" rtlCol="0">
            <a:spAutoFit/>
          </a:bodyPr>
          <a:lstStyle/>
          <a:p>
            <a:r>
              <a:rPr kumimoji="1" lang="ja-JP" altLang="en-US" b="1" dirty="0"/>
              <a:t>何がすごいのか</a:t>
            </a:r>
            <a:r>
              <a:rPr kumimoji="1" lang="en-US" altLang="ja-JP" b="1" dirty="0"/>
              <a:t>??</a:t>
            </a:r>
          </a:p>
          <a:p>
            <a:endParaRPr lang="en-US" altLang="ja-JP" b="1" dirty="0"/>
          </a:p>
          <a:p>
            <a:r>
              <a:rPr kumimoji="1" lang="ja-JP" altLang="en-US" dirty="0"/>
              <a:t>真ん中に黄色紫のツモがこないと死ぬ場面で、奇跡的に黄色紫のツモが来る</a:t>
            </a:r>
            <a:endParaRPr kumimoji="1" lang="en-US" altLang="ja-JP" dirty="0"/>
          </a:p>
          <a:p>
            <a:endParaRPr lang="en-US" altLang="ja-JP" dirty="0"/>
          </a:p>
          <a:p>
            <a:r>
              <a:rPr kumimoji="1" lang="ja-JP" altLang="en-US" dirty="0"/>
              <a:t>ぎりぎりまで伸ばしてこういうツモがくるとめっちゃ嬉しい</a:t>
            </a:r>
            <a:endParaRPr kumimoji="1" lang="en-US" altLang="ja-JP" dirty="0"/>
          </a:p>
          <a:p>
            <a:endParaRPr kumimoji="1" lang="en-US" altLang="ja-JP" b="1" dirty="0"/>
          </a:p>
          <a:p>
            <a:r>
              <a:rPr kumimoji="1" lang="en-US" altLang="ja-JP" dirty="0">
                <a:hlinkClick r:id="rId3"/>
              </a:rPr>
              <a:t>https://www.youtube.com/watch?v=YYreaCR3QCU&amp;t=674s</a:t>
            </a:r>
            <a:endParaRPr kumimoji="1" lang="en-US" altLang="ja-JP" dirty="0"/>
          </a:p>
          <a:p>
            <a:pPr lvl="1"/>
            <a:r>
              <a:rPr lang="en-US" altLang="ja-JP" dirty="0"/>
              <a:t>11:14</a:t>
            </a:r>
          </a:p>
          <a:p>
            <a:endParaRPr kumimoji="1" lang="en-US" altLang="ja-JP" b="1" dirty="0"/>
          </a:p>
        </p:txBody>
      </p:sp>
      <p:pic>
        <p:nvPicPr>
          <p:cNvPr id="7" name="図 6">
            <a:extLst>
              <a:ext uri="{FF2B5EF4-FFF2-40B4-BE49-F238E27FC236}">
                <a16:creationId xmlns:a16="http://schemas.microsoft.com/office/drawing/2014/main" id="{6C085EC5-F2CA-69FE-13EC-1580EFA06CFD}"/>
              </a:ext>
            </a:extLst>
          </p:cNvPr>
          <p:cNvPicPr>
            <a:picLocks noChangeAspect="1"/>
          </p:cNvPicPr>
          <p:nvPr/>
        </p:nvPicPr>
        <p:blipFill>
          <a:blip r:embed="rId4"/>
          <a:stretch>
            <a:fillRect/>
          </a:stretch>
        </p:blipFill>
        <p:spPr>
          <a:xfrm>
            <a:off x="483136" y="1280690"/>
            <a:ext cx="3729356" cy="5071301"/>
          </a:xfrm>
          <a:prstGeom prst="rect">
            <a:avLst/>
          </a:prstGeom>
        </p:spPr>
      </p:pic>
    </p:spTree>
    <p:extLst>
      <p:ext uri="{BB962C8B-B14F-4D97-AF65-F5344CB8AC3E}">
        <p14:creationId xmlns:p14="http://schemas.microsoft.com/office/powerpoint/2010/main" val="3619905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6</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kumimoji="1" lang="en-US" altLang="ja-JP" sz="3200" dirty="0"/>
              <a:t>17</a:t>
            </a:r>
            <a:r>
              <a:rPr kumimoji="1" lang="ja-JP" altLang="en-US" sz="3200" dirty="0"/>
              <a:t>連鎖</a:t>
            </a:r>
          </a:p>
        </p:txBody>
      </p:sp>
      <p:sp>
        <p:nvSpPr>
          <p:cNvPr id="12" name="テキスト ボックス 11">
            <a:extLst>
              <a:ext uri="{FF2B5EF4-FFF2-40B4-BE49-F238E27FC236}">
                <a16:creationId xmlns:a16="http://schemas.microsoft.com/office/drawing/2014/main" id="{6BF2BDEE-76F6-6713-DC25-D04DF8DE2C1F}"/>
              </a:ext>
            </a:extLst>
          </p:cNvPr>
          <p:cNvSpPr txBox="1"/>
          <p:nvPr/>
        </p:nvSpPr>
        <p:spPr>
          <a:xfrm>
            <a:off x="4302109" y="1499737"/>
            <a:ext cx="7267376" cy="3693319"/>
          </a:xfrm>
          <a:prstGeom prst="rect">
            <a:avLst/>
          </a:prstGeom>
          <a:noFill/>
        </p:spPr>
        <p:txBody>
          <a:bodyPr wrap="square" rtlCol="0">
            <a:spAutoFit/>
          </a:bodyPr>
          <a:lstStyle/>
          <a:p>
            <a:r>
              <a:rPr kumimoji="1" lang="ja-JP" altLang="en-US" b="1" dirty="0"/>
              <a:t>何がすごいのか</a:t>
            </a:r>
            <a:r>
              <a:rPr kumimoji="1" lang="en-US" altLang="ja-JP" b="1" dirty="0"/>
              <a:t>??</a:t>
            </a:r>
          </a:p>
          <a:p>
            <a:endParaRPr lang="en-US" altLang="ja-JP" dirty="0"/>
          </a:p>
          <a:p>
            <a:r>
              <a:rPr kumimoji="1" lang="ja-JP" altLang="en-US" dirty="0"/>
              <a:t>理論的には</a:t>
            </a:r>
            <a:r>
              <a:rPr kumimoji="1" lang="en-US" altLang="ja-JP" dirty="0"/>
              <a:t>19</a:t>
            </a:r>
            <a:r>
              <a:rPr kumimoji="1" lang="ja-JP" altLang="en-US" dirty="0"/>
              <a:t>連鎖がマックス。</a:t>
            </a:r>
            <a:endParaRPr kumimoji="1" lang="en-US" altLang="ja-JP" dirty="0"/>
          </a:p>
          <a:p>
            <a:r>
              <a:rPr lang="ja-JP" altLang="en-US" dirty="0"/>
              <a:t>ただし、実践だと大きくて</a:t>
            </a:r>
            <a:r>
              <a:rPr lang="en-US" altLang="ja-JP" dirty="0"/>
              <a:t>16</a:t>
            </a:r>
            <a:r>
              <a:rPr lang="ja-JP" altLang="en-US" dirty="0"/>
              <a:t>連鎖。</a:t>
            </a:r>
            <a:endParaRPr lang="en-US" altLang="ja-JP" dirty="0"/>
          </a:p>
          <a:p>
            <a:endParaRPr kumimoji="1" lang="en-US" altLang="ja-JP" dirty="0"/>
          </a:p>
          <a:p>
            <a:r>
              <a:rPr lang="en-US" altLang="ja-JP" dirty="0"/>
              <a:t>17</a:t>
            </a:r>
            <a:r>
              <a:rPr lang="ja-JP" altLang="en-US" dirty="0"/>
              <a:t>連鎖はおそらくぷよぷよ最強リーグ史上最大</a:t>
            </a:r>
            <a:endParaRPr lang="en-US" altLang="ja-JP" dirty="0"/>
          </a:p>
          <a:p>
            <a:endParaRPr lang="en-US" altLang="ja-JP" dirty="0"/>
          </a:p>
          <a:p>
            <a:r>
              <a:rPr lang="ja-JP" altLang="en-US" dirty="0"/>
              <a:t>あと、連鎖尾がおしゃれ</a:t>
            </a:r>
            <a:endParaRPr lang="en-US" altLang="ja-JP" dirty="0"/>
          </a:p>
          <a:p>
            <a:r>
              <a:rPr lang="ja-JP" altLang="en-US" dirty="0"/>
              <a:t>青ではさんで緑からの黄色は痺れると言わざるを得ない</a:t>
            </a:r>
            <a:endParaRPr lang="en-US" altLang="ja-JP" dirty="0"/>
          </a:p>
          <a:p>
            <a:endParaRPr kumimoji="1" lang="en-US" altLang="ja-JP" dirty="0"/>
          </a:p>
          <a:p>
            <a:r>
              <a:rPr kumimoji="1" lang="en-US" altLang="ja-JP" dirty="0">
                <a:hlinkClick r:id="rId3"/>
              </a:rPr>
              <a:t>https://www.youtube.com/watch?v=evZ_AOT2lNc&amp;t=171s</a:t>
            </a:r>
            <a:endParaRPr kumimoji="1" lang="en-US" altLang="ja-JP" dirty="0"/>
          </a:p>
          <a:p>
            <a:pPr lvl="1"/>
            <a:r>
              <a:rPr kumimoji="1" lang="en-US" altLang="ja-JP" dirty="0"/>
              <a:t>7:33 </a:t>
            </a:r>
          </a:p>
          <a:p>
            <a:endParaRPr kumimoji="1" lang="en-US" altLang="ja-JP" dirty="0"/>
          </a:p>
        </p:txBody>
      </p:sp>
      <p:pic>
        <p:nvPicPr>
          <p:cNvPr id="3" name="図 2">
            <a:extLst>
              <a:ext uri="{FF2B5EF4-FFF2-40B4-BE49-F238E27FC236}">
                <a16:creationId xmlns:a16="http://schemas.microsoft.com/office/drawing/2014/main" id="{69AEDEC2-E1A5-1F7F-8C4F-BEDF075EE210}"/>
              </a:ext>
            </a:extLst>
          </p:cNvPr>
          <p:cNvPicPr>
            <a:picLocks noChangeAspect="1"/>
          </p:cNvPicPr>
          <p:nvPr/>
        </p:nvPicPr>
        <p:blipFill>
          <a:blip r:embed="rId4"/>
          <a:stretch>
            <a:fillRect/>
          </a:stretch>
        </p:blipFill>
        <p:spPr>
          <a:xfrm>
            <a:off x="719283" y="1234922"/>
            <a:ext cx="3103230" cy="5303990"/>
          </a:xfrm>
          <a:prstGeom prst="rect">
            <a:avLst/>
          </a:prstGeom>
        </p:spPr>
      </p:pic>
      <p:sp>
        <p:nvSpPr>
          <p:cNvPr id="8" name="楕円 7">
            <a:extLst>
              <a:ext uri="{FF2B5EF4-FFF2-40B4-BE49-F238E27FC236}">
                <a16:creationId xmlns:a16="http://schemas.microsoft.com/office/drawing/2014/main" id="{E8A54836-85FE-9078-CB3F-FC54A391C760}"/>
              </a:ext>
            </a:extLst>
          </p:cNvPr>
          <p:cNvSpPr/>
          <p:nvPr/>
        </p:nvSpPr>
        <p:spPr>
          <a:xfrm>
            <a:off x="2456481" y="1499737"/>
            <a:ext cx="443218" cy="443218"/>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86BD620C-10F8-3ED2-62D5-480A7DAAD0C1}"/>
              </a:ext>
            </a:extLst>
          </p:cNvPr>
          <p:cNvSpPr/>
          <p:nvPr/>
        </p:nvSpPr>
        <p:spPr>
          <a:xfrm>
            <a:off x="2899699" y="1499737"/>
            <a:ext cx="443218" cy="443218"/>
          </a:xfrm>
          <a:prstGeom prst="ellips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96204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7</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kumimoji="1" lang="ja-JP" altLang="en-US" sz="3200" dirty="0"/>
              <a:t>第二折りが芸術</a:t>
            </a:r>
          </a:p>
        </p:txBody>
      </p:sp>
      <p:sp>
        <p:nvSpPr>
          <p:cNvPr id="12" name="テキスト ボックス 11">
            <a:extLst>
              <a:ext uri="{FF2B5EF4-FFF2-40B4-BE49-F238E27FC236}">
                <a16:creationId xmlns:a16="http://schemas.microsoft.com/office/drawing/2014/main" id="{6BF2BDEE-76F6-6713-DC25-D04DF8DE2C1F}"/>
              </a:ext>
            </a:extLst>
          </p:cNvPr>
          <p:cNvSpPr txBox="1"/>
          <p:nvPr/>
        </p:nvSpPr>
        <p:spPr>
          <a:xfrm>
            <a:off x="5255255" y="1553909"/>
            <a:ext cx="6717186" cy="1754326"/>
          </a:xfrm>
          <a:prstGeom prst="rect">
            <a:avLst/>
          </a:prstGeom>
          <a:noFill/>
        </p:spPr>
        <p:txBody>
          <a:bodyPr wrap="square" rtlCol="0">
            <a:spAutoFit/>
          </a:bodyPr>
          <a:lstStyle/>
          <a:p>
            <a:r>
              <a:rPr kumimoji="1" lang="ja-JP" altLang="en-US" b="1" dirty="0"/>
              <a:t>何がすごいのか</a:t>
            </a:r>
            <a:r>
              <a:rPr kumimoji="1" lang="en-US" altLang="ja-JP" b="1" dirty="0"/>
              <a:t>??</a:t>
            </a:r>
          </a:p>
          <a:p>
            <a:endParaRPr lang="en-US" altLang="ja-JP" dirty="0"/>
          </a:p>
          <a:p>
            <a:r>
              <a:rPr lang="ja-JP" altLang="en-US" dirty="0"/>
              <a:t>この第二折はなかなか思いつかない</a:t>
            </a:r>
            <a:endParaRPr kumimoji="1" lang="en-US" altLang="ja-JP" dirty="0"/>
          </a:p>
          <a:p>
            <a:endParaRPr kumimoji="1" lang="en-US" altLang="ja-JP" dirty="0"/>
          </a:p>
          <a:p>
            <a:r>
              <a:rPr kumimoji="1" lang="en-US" altLang="ja-JP" dirty="0">
                <a:hlinkClick r:id="rId3"/>
              </a:rPr>
              <a:t>https://www.youtube.com/watch?v=d4GQ4Dn-D6U&amp;t=7s</a:t>
            </a:r>
            <a:endParaRPr kumimoji="1" lang="en-US" altLang="ja-JP" dirty="0"/>
          </a:p>
          <a:p>
            <a:pPr lvl="1"/>
            <a:r>
              <a:rPr lang="en-US" altLang="ja-JP" dirty="0"/>
              <a:t>14:50</a:t>
            </a:r>
            <a:endParaRPr kumimoji="1" lang="en-US" altLang="ja-JP" dirty="0"/>
          </a:p>
        </p:txBody>
      </p:sp>
      <p:pic>
        <p:nvPicPr>
          <p:cNvPr id="11" name="図 10">
            <a:extLst>
              <a:ext uri="{FF2B5EF4-FFF2-40B4-BE49-F238E27FC236}">
                <a16:creationId xmlns:a16="http://schemas.microsoft.com/office/drawing/2014/main" id="{AD58C716-D18C-6C83-D3A3-EAE40E9FAA1B}"/>
              </a:ext>
            </a:extLst>
          </p:cNvPr>
          <p:cNvPicPr>
            <a:picLocks noChangeAspect="1"/>
          </p:cNvPicPr>
          <p:nvPr/>
        </p:nvPicPr>
        <p:blipFill>
          <a:blip r:embed="rId4"/>
          <a:stretch>
            <a:fillRect/>
          </a:stretch>
        </p:blipFill>
        <p:spPr>
          <a:xfrm>
            <a:off x="644338" y="1276597"/>
            <a:ext cx="3221065" cy="5075394"/>
          </a:xfrm>
          <a:prstGeom prst="rect">
            <a:avLst/>
          </a:prstGeom>
        </p:spPr>
      </p:pic>
    </p:spTree>
    <p:extLst>
      <p:ext uri="{BB962C8B-B14F-4D97-AF65-F5344CB8AC3E}">
        <p14:creationId xmlns:p14="http://schemas.microsoft.com/office/powerpoint/2010/main" val="2176659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8</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kumimoji="1" lang="ja-JP" altLang="en-US" sz="3200" dirty="0"/>
              <a:t>天才的連鎖尾</a:t>
            </a:r>
          </a:p>
        </p:txBody>
      </p:sp>
      <p:sp>
        <p:nvSpPr>
          <p:cNvPr id="12" name="テキスト ボックス 11">
            <a:extLst>
              <a:ext uri="{FF2B5EF4-FFF2-40B4-BE49-F238E27FC236}">
                <a16:creationId xmlns:a16="http://schemas.microsoft.com/office/drawing/2014/main" id="{6BF2BDEE-76F6-6713-DC25-D04DF8DE2C1F}"/>
              </a:ext>
            </a:extLst>
          </p:cNvPr>
          <p:cNvSpPr txBox="1"/>
          <p:nvPr/>
        </p:nvSpPr>
        <p:spPr>
          <a:xfrm>
            <a:off x="5255255" y="1553909"/>
            <a:ext cx="6717186" cy="2308324"/>
          </a:xfrm>
          <a:prstGeom prst="rect">
            <a:avLst/>
          </a:prstGeom>
          <a:noFill/>
        </p:spPr>
        <p:txBody>
          <a:bodyPr wrap="square" rtlCol="0">
            <a:spAutoFit/>
          </a:bodyPr>
          <a:lstStyle/>
          <a:p>
            <a:r>
              <a:rPr kumimoji="1" lang="ja-JP" altLang="en-US" b="1" dirty="0"/>
              <a:t>何がすごいのか</a:t>
            </a:r>
            <a:r>
              <a:rPr kumimoji="1" lang="en-US" altLang="ja-JP" b="1" dirty="0"/>
              <a:t>??</a:t>
            </a:r>
          </a:p>
          <a:p>
            <a:endParaRPr lang="en-US" altLang="ja-JP" dirty="0"/>
          </a:p>
          <a:p>
            <a:r>
              <a:rPr lang="ja-JP" altLang="en-US" dirty="0"/>
              <a:t>同時消しからのこの連鎖尾はすごい</a:t>
            </a:r>
            <a:endParaRPr lang="en-US" altLang="ja-JP" dirty="0"/>
          </a:p>
          <a:p>
            <a:r>
              <a:rPr lang="ja-JP" altLang="en-US" dirty="0"/>
              <a:t>同時消しからの連鎖は結構読みにくい</a:t>
            </a:r>
            <a:endParaRPr lang="en-US" altLang="ja-JP" dirty="0"/>
          </a:p>
          <a:p>
            <a:endParaRPr kumimoji="1" lang="en-US" altLang="ja-JP" dirty="0"/>
          </a:p>
          <a:p>
            <a:r>
              <a:rPr kumimoji="1" lang="en-US" altLang="ja-JP" dirty="0">
                <a:hlinkClick r:id="rId3"/>
              </a:rPr>
              <a:t>https://www.youtube.com/watch?v=d4GQ4Dn-D6U&amp;t=7s</a:t>
            </a:r>
            <a:endParaRPr kumimoji="1" lang="en-US" altLang="ja-JP" dirty="0"/>
          </a:p>
          <a:p>
            <a:pPr lvl="1"/>
            <a:r>
              <a:rPr kumimoji="1" lang="en-US" altLang="ja-JP" dirty="0"/>
              <a:t>20:59</a:t>
            </a:r>
          </a:p>
          <a:p>
            <a:endParaRPr kumimoji="1" lang="en-US" altLang="ja-JP" dirty="0"/>
          </a:p>
        </p:txBody>
      </p:sp>
      <p:pic>
        <p:nvPicPr>
          <p:cNvPr id="3" name="図 2">
            <a:extLst>
              <a:ext uri="{FF2B5EF4-FFF2-40B4-BE49-F238E27FC236}">
                <a16:creationId xmlns:a16="http://schemas.microsoft.com/office/drawing/2014/main" id="{3D6B54F9-E096-EF5C-3051-96E0ED8776AD}"/>
              </a:ext>
            </a:extLst>
          </p:cNvPr>
          <p:cNvPicPr>
            <a:picLocks noChangeAspect="1"/>
          </p:cNvPicPr>
          <p:nvPr/>
        </p:nvPicPr>
        <p:blipFill>
          <a:blip r:embed="rId4"/>
          <a:stretch>
            <a:fillRect/>
          </a:stretch>
        </p:blipFill>
        <p:spPr>
          <a:xfrm>
            <a:off x="1149223" y="1265095"/>
            <a:ext cx="2968158" cy="5194276"/>
          </a:xfrm>
          <a:prstGeom prst="rect">
            <a:avLst/>
          </a:prstGeom>
        </p:spPr>
      </p:pic>
    </p:spTree>
    <p:extLst>
      <p:ext uri="{BB962C8B-B14F-4D97-AF65-F5344CB8AC3E}">
        <p14:creationId xmlns:p14="http://schemas.microsoft.com/office/powerpoint/2010/main" val="1664958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8F56E3BC-4DBA-43C9-898B-97420D41094A}"/>
              </a:ext>
            </a:extLst>
          </p:cNvPr>
          <p:cNvSpPr>
            <a:spLocks noGrp="1"/>
          </p:cNvSpPr>
          <p:nvPr>
            <p:ph type="sldNum" sz="quarter" idx="12"/>
          </p:nvPr>
        </p:nvSpPr>
        <p:spPr/>
        <p:txBody>
          <a:bodyPr/>
          <a:lstStyle/>
          <a:p>
            <a:fld id="{F8DF771C-B804-46FD-AFD9-4E7EFADC6EFA}" type="slidenum">
              <a:rPr kumimoji="1" lang="ja-JP" altLang="en-US" smtClean="0"/>
              <a:t>9</a:t>
            </a:fld>
            <a:endParaRPr kumimoji="1" lang="ja-JP" altLang="en-US" dirty="0"/>
          </a:p>
        </p:txBody>
      </p:sp>
      <p:pic>
        <p:nvPicPr>
          <p:cNvPr id="5" name="図 4">
            <a:extLst>
              <a:ext uri="{FF2B5EF4-FFF2-40B4-BE49-F238E27FC236}">
                <a16:creationId xmlns:a16="http://schemas.microsoft.com/office/drawing/2014/main" id="{BE322057-1652-48A0-B23A-11A6A8F097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506009"/>
            <a:ext cx="12192000" cy="894953"/>
          </a:xfrm>
          <a:prstGeom prst="rect">
            <a:avLst/>
          </a:prstGeom>
        </p:spPr>
      </p:pic>
      <p:sp>
        <p:nvSpPr>
          <p:cNvPr id="6" name="テキスト ボックス 5">
            <a:extLst>
              <a:ext uri="{FF2B5EF4-FFF2-40B4-BE49-F238E27FC236}">
                <a16:creationId xmlns:a16="http://schemas.microsoft.com/office/drawing/2014/main" id="{D96E8532-8054-4540-BB14-4DC155AFE9CB}"/>
              </a:ext>
            </a:extLst>
          </p:cNvPr>
          <p:cNvSpPr txBox="1"/>
          <p:nvPr/>
        </p:nvSpPr>
        <p:spPr>
          <a:xfrm>
            <a:off x="320431" y="213621"/>
            <a:ext cx="7784123" cy="584775"/>
          </a:xfrm>
          <a:prstGeom prst="rect">
            <a:avLst/>
          </a:prstGeom>
          <a:noFill/>
        </p:spPr>
        <p:txBody>
          <a:bodyPr wrap="square" rtlCol="0">
            <a:spAutoFit/>
          </a:bodyPr>
          <a:lstStyle/>
          <a:p>
            <a:r>
              <a:rPr kumimoji="1" lang="ja-JP" altLang="en-US" sz="3200" dirty="0"/>
              <a:t>お邪魔ぷよありの連鎖</a:t>
            </a:r>
          </a:p>
        </p:txBody>
      </p:sp>
      <p:sp>
        <p:nvSpPr>
          <p:cNvPr id="12" name="テキスト ボックス 11">
            <a:extLst>
              <a:ext uri="{FF2B5EF4-FFF2-40B4-BE49-F238E27FC236}">
                <a16:creationId xmlns:a16="http://schemas.microsoft.com/office/drawing/2014/main" id="{6BF2BDEE-76F6-6713-DC25-D04DF8DE2C1F}"/>
              </a:ext>
            </a:extLst>
          </p:cNvPr>
          <p:cNvSpPr txBox="1"/>
          <p:nvPr/>
        </p:nvSpPr>
        <p:spPr>
          <a:xfrm>
            <a:off x="4711485" y="1553909"/>
            <a:ext cx="7260956" cy="1908215"/>
          </a:xfrm>
          <a:prstGeom prst="rect">
            <a:avLst/>
          </a:prstGeom>
          <a:noFill/>
        </p:spPr>
        <p:txBody>
          <a:bodyPr wrap="square" rtlCol="0">
            <a:spAutoFit/>
          </a:bodyPr>
          <a:lstStyle/>
          <a:p>
            <a:r>
              <a:rPr kumimoji="1" lang="ja-JP" altLang="en-US" b="1" dirty="0"/>
              <a:t>何がすごいのか</a:t>
            </a:r>
            <a:r>
              <a:rPr kumimoji="1" lang="en-US" altLang="ja-JP" b="1" dirty="0"/>
              <a:t>??</a:t>
            </a:r>
          </a:p>
          <a:p>
            <a:endParaRPr lang="en-US" altLang="ja-JP" dirty="0"/>
          </a:p>
          <a:p>
            <a:r>
              <a:rPr kumimoji="1" lang="ja-JP" altLang="en-US" dirty="0"/>
              <a:t>お邪魔ぷよありの状況下でこのような連鎖を作れるのはすごすぎる</a:t>
            </a:r>
            <a:endParaRPr kumimoji="1" lang="en-US" altLang="ja-JP" dirty="0"/>
          </a:p>
          <a:p>
            <a:endParaRPr kumimoji="1" lang="en-US" altLang="ja-JP" dirty="0"/>
          </a:p>
          <a:p>
            <a:r>
              <a:rPr kumimoji="1" lang="en-US" altLang="ja-JP" sz="1400" dirty="0">
                <a:hlinkClick r:id="rId3"/>
              </a:rPr>
              <a:t>https://www.youtube.com/watch?v=YPeR1e_dOKw</a:t>
            </a:r>
            <a:endParaRPr kumimoji="1" lang="en-US" altLang="ja-JP" sz="1400" dirty="0"/>
          </a:p>
          <a:p>
            <a:pPr lvl="1"/>
            <a:r>
              <a:rPr lang="en-US" altLang="ja-JP" sz="1400" dirty="0"/>
              <a:t>1:46</a:t>
            </a:r>
          </a:p>
          <a:p>
            <a:endParaRPr kumimoji="1" lang="en-US" altLang="ja-JP" dirty="0"/>
          </a:p>
        </p:txBody>
      </p:sp>
      <p:pic>
        <p:nvPicPr>
          <p:cNvPr id="7" name="図 6">
            <a:extLst>
              <a:ext uri="{FF2B5EF4-FFF2-40B4-BE49-F238E27FC236}">
                <a16:creationId xmlns:a16="http://schemas.microsoft.com/office/drawing/2014/main" id="{ADA3C086-0FFE-168B-4680-AFAB85B937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9230" y="1258951"/>
            <a:ext cx="3050697" cy="5093040"/>
          </a:xfrm>
          <a:prstGeom prst="rect">
            <a:avLst/>
          </a:prstGeom>
        </p:spPr>
      </p:pic>
    </p:spTree>
    <p:extLst>
      <p:ext uri="{BB962C8B-B14F-4D97-AF65-F5344CB8AC3E}">
        <p14:creationId xmlns:p14="http://schemas.microsoft.com/office/powerpoint/2010/main" val="415703201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5502</TotalTime>
  <Words>744</Words>
  <Application>Microsoft Office PowerPoint</Application>
  <PresentationFormat>ワイド画面</PresentationFormat>
  <Paragraphs>130</Paragraphs>
  <Slides>13</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13</vt:i4>
      </vt:variant>
    </vt:vector>
  </HeadingPairs>
  <TitlesOfParts>
    <vt:vector size="17" baseType="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小松原 航</dc:creator>
  <cp:lastModifiedBy>小松原 航</cp:lastModifiedBy>
  <cp:revision>1</cp:revision>
  <dcterms:created xsi:type="dcterms:W3CDTF">2023-07-06T00:47:44Z</dcterms:created>
  <dcterms:modified xsi:type="dcterms:W3CDTF">2023-07-18T05:23:47Z</dcterms:modified>
</cp:coreProperties>
</file>

<file path=docProps/thumbnail.jpeg>
</file>